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8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286" r:id="rId63"/>
    <p:sldId id="282" r:id="rId64"/>
    <p:sldId id="325" r:id="rId65"/>
    <p:sldId id="326" r:id="rId66"/>
    <p:sldId id="327" r:id="rId67"/>
    <p:sldId id="330" r:id="rId68"/>
    <p:sldId id="328" r:id="rId69"/>
    <p:sldId id="329" r:id="rId70"/>
    <p:sldId id="331" r:id="rId71"/>
    <p:sldId id="332" r:id="rId72"/>
    <p:sldId id="333" r:id="rId73"/>
    <p:sldId id="334" r:id="rId74"/>
    <p:sldId id="28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8" r:id="rId83"/>
    <p:sldId id="342" r:id="rId84"/>
    <p:sldId id="287" r:id="rId85"/>
    <p:sldId id="285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2398"/>
    <a:srgbClr val="E27EA6"/>
    <a:srgbClr val="F9E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C1A71-96B2-45E0-9079-62D3F1133F72}" v="456" dt="2024-08-29T09:06:5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ob James Hadal" userId="a4cd8985-fec4-40e2-9b04-4113e322c883" providerId="ADAL" clId="{5B4C1A71-96B2-45E0-9079-62D3F1133F72}"/>
    <pc:docChg chg="undo redo custSel addSld delSld modSld modMainMaster">
      <pc:chgData name="Jakob James Hadal" userId="a4cd8985-fec4-40e2-9b04-4113e322c883" providerId="ADAL" clId="{5B4C1A71-96B2-45E0-9079-62D3F1133F72}" dt="2024-08-28T10:53:27.780" v="1697"/>
      <pc:docMkLst>
        <pc:docMk/>
      </pc:docMkLst>
      <pc:sldChg chg="addSp delSp modSp mod">
        <pc:chgData name="Jakob James Hadal" userId="a4cd8985-fec4-40e2-9b04-4113e322c883" providerId="ADAL" clId="{5B4C1A71-96B2-45E0-9079-62D3F1133F72}" dt="2024-08-28T10:34:52.271" v="1617" actId="1037"/>
        <pc:sldMkLst>
          <pc:docMk/>
          <pc:sldMk cId="3581278243" sldId="256"/>
        </pc:sldMkLst>
        <pc:spChg chg="mod">
          <ac:chgData name="Jakob James Hadal" userId="a4cd8985-fec4-40e2-9b04-4113e322c883" providerId="ADAL" clId="{5B4C1A71-96B2-45E0-9079-62D3F1133F72}" dt="2024-08-28T09:55:54.999" v="471" actId="20577"/>
          <ac:spMkLst>
            <pc:docMk/>
            <pc:sldMk cId="3581278243" sldId="256"/>
            <ac:spMk id="2" creationId="{BAB0F238-DAFC-5D72-5B59-F29AB378DF75}"/>
          </ac:spMkLst>
        </pc:spChg>
        <pc:spChg chg="mod">
          <ac:chgData name="Jakob James Hadal" userId="a4cd8985-fec4-40e2-9b04-4113e322c883" providerId="ADAL" clId="{5B4C1A71-96B2-45E0-9079-62D3F1133F72}" dt="2024-08-28T10:13:18.433" v="757" actId="20577"/>
          <ac:spMkLst>
            <pc:docMk/>
            <pc:sldMk cId="3581278243" sldId="256"/>
            <ac:spMk id="3" creationId="{3B0276A3-AF51-91C7-6270-AB4F5B9B4190}"/>
          </ac:spMkLst>
        </pc:spChg>
        <pc:spChg chg="add mod topLvl">
          <ac:chgData name="Jakob James Hadal" userId="a4cd8985-fec4-40e2-9b04-4113e322c883" providerId="ADAL" clId="{5B4C1A71-96B2-45E0-9079-62D3F1133F72}" dt="2024-08-28T09:53:04.629" v="320" actId="1076"/>
          <ac:spMkLst>
            <pc:docMk/>
            <pc:sldMk cId="3581278243" sldId="256"/>
            <ac:spMk id="4" creationId="{BEFBE8FD-6B40-6C1A-D17F-DA2D90F5CBBA}"/>
          </ac:spMkLst>
        </pc:spChg>
        <pc:spChg chg="add mod">
          <ac:chgData name="Jakob James Hadal" userId="a4cd8985-fec4-40e2-9b04-4113e322c883" providerId="ADAL" clId="{5B4C1A71-96B2-45E0-9079-62D3F1133F72}" dt="2024-08-28T10:00:58.274" v="673" actId="1038"/>
          <ac:spMkLst>
            <pc:docMk/>
            <pc:sldMk cId="3581278243" sldId="256"/>
            <ac:spMk id="6" creationId="{F81A13F5-F512-2B88-1FDC-9BAF62319CF3}"/>
          </ac:spMkLst>
        </pc:spChg>
        <pc:spChg chg="add mod ord topLvl">
          <ac:chgData name="Jakob James Hadal" userId="a4cd8985-fec4-40e2-9b04-4113e322c883" providerId="ADAL" clId="{5B4C1A71-96B2-45E0-9079-62D3F1133F72}" dt="2024-08-28T10:01:47.504" v="679" actId="14100"/>
          <ac:spMkLst>
            <pc:docMk/>
            <pc:sldMk cId="3581278243" sldId="256"/>
            <ac:spMk id="7" creationId="{ECA321EA-CF27-EAF3-B986-9B85AB7D074C}"/>
          </ac:spMkLst>
        </pc:spChg>
        <pc:spChg chg="add mod">
          <ac:chgData name="Jakob James Hadal" userId="a4cd8985-fec4-40e2-9b04-4113e322c883" providerId="ADAL" clId="{5B4C1A71-96B2-45E0-9079-62D3F1133F72}" dt="2024-08-28T10:00:12.524" v="619" actId="14100"/>
          <ac:spMkLst>
            <pc:docMk/>
            <pc:sldMk cId="3581278243" sldId="256"/>
            <ac:spMk id="8" creationId="{0411278C-809D-DA99-25D6-7516806B8C10}"/>
          </ac:spMkLst>
        </pc:spChg>
        <pc:spChg chg="add mod">
          <ac:chgData name="Jakob James Hadal" userId="a4cd8985-fec4-40e2-9b04-4113e322c883" providerId="ADAL" clId="{5B4C1A71-96B2-45E0-9079-62D3F1133F72}" dt="2024-08-28T10:00:42.900" v="626" actId="1036"/>
          <ac:spMkLst>
            <pc:docMk/>
            <pc:sldMk cId="3581278243" sldId="256"/>
            <ac:spMk id="9" creationId="{B63307DD-9B45-694B-CFC5-50BDE2BC3F78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18" creationId="{A16850D6-5FF9-83A1-66B2-A6AD7B94F024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19" creationId="{527A659F-06A7-E612-DD78-E400382C738E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0" creationId="{D6544BFB-8FF9-D89C-A5FC-073A064CFBD7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1" creationId="{3A4F6D3F-3441-B145-012D-1351C602353E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2" creationId="{441001CC-D798-4961-10F7-569CD35057E4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3" creationId="{68039EFD-3EF6-2281-9081-156F669AD87C}"/>
          </ac:spMkLst>
        </pc:spChg>
        <pc:spChg chg="add mod">
          <ac:chgData name="Jakob James Hadal" userId="a4cd8985-fec4-40e2-9b04-4113e322c883" providerId="ADAL" clId="{5B4C1A71-96B2-45E0-9079-62D3F1133F72}" dt="2024-08-28T10:34:52.271" v="1617" actId="1037"/>
          <ac:spMkLst>
            <pc:docMk/>
            <pc:sldMk cId="3581278243" sldId="256"/>
            <ac:spMk id="24" creationId="{4FF91EEE-E8E7-51E1-AD97-63C40B1A7DF9}"/>
          </ac:spMkLst>
        </pc:spChg>
        <pc:spChg chg="add del mod">
          <ac:chgData name="Jakob James Hadal" userId="a4cd8985-fec4-40e2-9b04-4113e322c883" providerId="ADAL" clId="{5B4C1A71-96B2-45E0-9079-62D3F1133F72}" dt="2024-08-28T10:34:33.924" v="1577" actId="478"/>
          <ac:spMkLst>
            <pc:docMk/>
            <pc:sldMk cId="3581278243" sldId="256"/>
            <ac:spMk id="25" creationId="{A17A0B8F-169F-A0B9-4335-5648657F331B}"/>
          </ac:spMkLst>
        </pc:spChg>
        <pc:grpChg chg="add del mod ord">
          <ac:chgData name="Jakob James Hadal" userId="a4cd8985-fec4-40e2-9b04-4113e322c883" providerId="ADAL" clId="{5B4C1A71-96B2-45E0-9079-62D3F1133F72}" dt="2024-08-28T09:53:01.889" v="318" actId="165"/>
          <ac:grpSpMkLst>
            <pc:docMk/>
            <pc:sldMk cId="3581278243" sldId="256"/>
            <ac:grpSpMk id="5" creationId="{5684A14A-304A-DCC7-1337-24802A979404}"/>
          </ac:grpSpMkLst>
        </pc:grpChg>
        <pc:grpChg chg="add mod">
          <ac:chgData name="Jakob James Hadal" userId="a4cd8985-fec4-40e2-9b04-4113e322c883" providerId="ADAL" clId="{5B4C1A71-96B2-45E0-9079-62D3F1133F72}" dt="2024-08-28T10:01:58.546" v="681" actId="1076"/>
          <ac:grpSpMkLst>
            <pc:docMk/>
            <pc:sldMk cId="3581278243" sldId="256"/>
            <ac:grpSpMk id="10" creationId="{3B3F778E-D2BC-0AC4-8347-1DB6A3088816}"/>
          </ac:grpSpMkLst>
        </pc:grpChg>
        <pc:picChg chg="add mod">
          <ac:chgData name="Jakob James Hadal" userId="a4cd8985-fec4-40e2-9b04-4113e322c883" providerId="ADAL" clId="{5B4C1A71-96B2-45E0-9079-62D3F1133F72}" dt="2024-08-28T10:12:19.439" v="753"/>
          <ac:picMkLst>
            <pc:docMk/>
            <pc:sldMk cId="3581278243" sldId="256"/>
            <ac:picMk id="11" creationId="{1E2F6E3A-B142-7189-7B2B-EC62CF69E72E}"/>
          </ac:picMkLst>
        </pc:picChg>
        <pc:picChg chg="add del mod">
          <ac:chgData name="Jakob James Hadal" userId="a4cd8985-fec4-40e2-9b04-4113e322c883" providerId="ADAL" clId="{5B4C1A71-96B2-45E0-9079-62D3F1133F72}" dt="2024-08-28T10:08:17.985" v="716" actId="478"/>
          <ac:picMkLst>
            <pc:docMk/>
            <pc:sldMk cId="3581278243" sldId="256"/>
            <ac:picMk id="13" creationId="{E1524986-CCC7-FCA6-553B-3F6CA81FCF65}"/>
          </ac:picMkLst>
        </pc:picChg>
        <pc:picChg chg="add mod">
          <ac:chgData name="Jakob James Hadal" userId="a4cd8985-fec4-40e2-9b04-4113e322c883" providerId="ADAL" clId="{5B4C1A71-96B2-45E0-9079-62D3F1133F72}" dt="2024-08-28T10:08:41.259" v="722" actId="1036"/>
          <ac:picMkLst>
            <pc:docMk/>
            <pc:sldMk cId="3581278243" sldId="256"/>
            <ac:picMk id="15" creationId="{A76AFEEC-766C-4844-7867-A007F53BAA35}"/>
          </ac:picMkLst>
        </pc:picChg>
        <pc:picChg chg="add mod">
          <ac:chgData name="Jakob James Hadal" userId="a4cd8985-fec4-40e2-9b04-4113e322c883" providerId="ADAL" clId="{5B4C1A71-96B2-45E0-9079-62D3F1133F72}" dt="2024-08-28T10:11:41.062" v="751" actId="1076"/>
          <ac:picMkLst>
            <pc:docMk/>
            <pc:sldMk cId="3581278243" sldId="256"/>
            <ac:picMk id="17" creationId="{5718CC4A-DC12-D6E0-4C94-683E6D4A7AC5}"/>
          </ac:picMkLst>
        </pc:picChg>
      </pc:sldChg>
      <pc:sldChg chg="addSp delSp modSp new mod">
        <pc:chgData name="Jakob James Hadal" userId="a4cd8985-fec4-40e2-9b04-4113e322c883" providerId="ADAL" clId="{5B4C1A71-96B2-45E0-9079-62D3F1133F72}" dt="2024-08-28T10:38:29.602" v="1676" actId="207"/>
        <pc:sldMkLst>
          <pc:docMk/>
          <pc:sldMk cId="4285668917" sldId="257"/>
        </pc:sldMkLst>
        <pc:spChg chg="mod">
          <ac:chgData name="Jakob James Hadal" userId="a4cd8985-fec4-40e2-9b04-4113e322c883" providerId="ADAL" clId="{5B4C1A71-96B2-45E0-9079-62D3F1133F72}" dt="2024-08-28T10:18:41.981" v="1046" actId="20577"/>
          <ac:spMkLst>
            <pc:docMk/>
            <pc:sldMk cId="4285668917" sldId="257"/>
            <ac:spMk id="2" creationId="{BD8DF136-FAEF-341F-DF9C-0EA6E6175714}"/>
          </ac:spMkLst>
        </pc:spChg>
        <pc:spChg chg="mod">
          <ac:chgData name="Jakob James Hadal" userId="a4cd8985-fec4-40e2-9b04-4113e322c883" providerId="ADAL" clId="{5B4C1A71-96B2-45E0-9079-62D3F1133F72}" dt="2024-08-28T10:34:22.863" v="1576" actId="20577"/>
          <ac:spMkLst>
            <pc:docMk/>
            <pc:sldMk cId="4285668917" sldId="257"/>
            <ac:spMk id="3" creationId="{2C1C36DD-D8A2-FAF2-8C8D-DF7F7448706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" creationId="{28A98CFB-DAA0-8417-791D-F831F8D59DF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" creationId="{F390597E-C9DC-2FC3-AC1F-5D34B14EA12D}"/>
          </ac:spMkLst>
        </pc:spChg>
        <pc:spChg chg="add mod">
          <ac:chgData name="Jakob James Hadal" userId="a4cd8985-fec4-40e2-9b04-4113e322c883" providerId="ADAL" clId="{5B4C1A71-96B2-45E0-9079-62D3F1133F72}" dt="2024-08-28T10:24:03.937" v="1367" actId="1076"/>
          <ac:spMkLst>
            <pc:docMk/>
            <pc:sldMk cId="4285668917" sldId="257"/>
            <ac:spMk id="7" creationId="{181CE393-C967-7FEE-AEEB-3FB3D653402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" creationId="{943E0924-15CC-9EC0-F97A-7FC58206C92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" creationId="{47397CF6-D5E3-6E6F-2442-AAE5AD3CA95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0" creationId="{F5331A82-8347-4B83-151F-B20EACEB4A7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" creationId="{33CBED82-7540-DA95-90D1-5FA7E4BEC1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2" creationId="{9FF63462-FD7D-93C1-AABB-3EAFAAEAE98D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3" creationId="{24B6CA45-6EA0-BEFF-AA84-48E3DB5E937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4" creationId="{D5E5D64D-D68E-7C02-01DA-943E92B7B2A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5" creationId="{2AB2B052-CD24-0DDB-E4B9-DCC4BE26735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6" creationId="{4CCA9E43-6F4C-9F72-9FC1-441E3333303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7" creationId="{7A92268F-8C81-C7E6-CAB0-D5E1FAE5648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8" creationId="{9526605A-AB18-3199-FD29-77BD9085969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9" creationId="{81C662F4-EB58-E64F-9D8B-55F5F510E43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0" creationId="{EC885A3E-78FB-9837-A055-0D5ECE238321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21" creationId="{E83471DE-0291-1288-C4B0-8C8AAF406D9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2" creationId="{E8A03C0A-59D9-C30E-F906-2E7FEBEC26F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3" creationId="{D9EEE002-E80C-7BC2-5147-67319D2898B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4" creationId="{5F0ABCF9-4E0F-A0F6-3EE1-7D1F4453251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5" creationId="{DFB754B5-F27B-A085-5646-A7B1B8F87CB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6" creationId="{804374A2-800B-A872-9551-67BD3CE5E6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7" creationId="{F52BD646-73EC-FC2D-A04B-0E6C8763BD7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28" creationId="{A298F385-EAEE-6466-A030-4DC38B599CF7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29" creationId="{8350B56E-337D-D3C8-1524-F20D3535F46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0" creationId="{1D9B848E-E96D-334F-D909-9F1169A392B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1" creationId="{8F4E3808-D06D-7277-EDB1-C5836A6EEF7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2" creationId="{B1CEE07B-714D-331E-4BAF-7D5B2FDF5B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3" creationId="{3DAA654F-4918-6B48-ADF2-CB49A72B8F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4" creationId="{16CE84BE-DD86-111A-6CEC-895754A29C8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5" creationId="{C6EF1B2C-C1B0-6B23-E366-1A03BFC0986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6" creationId="{B5390DF2-6B77-EEBC-470C-B6FCC8CB47D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37" creationId="{81F433EF-7CA9-46E9-6ABC-ED4DCC3E9B3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8" creationId="{E1FF5F5F-6E95-89D1-2490-834A0743897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39" creationId="{128C1BFF-9996-A069-D1F2-FA9C89850CF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0" creationId="{179D9444-9779-A314-F726-8BA6B73163D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1" creationId="{E337F4E1-67D0-256B-B744-F9218938D82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2" creationId="{FAF6DFAB-C90F-B4F1-33FC-05387674899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3" creationId="{29A16F77-5B21-D43B-E2B9-DAA8C605EEF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4" creationId="{E8706BE9-2FC3-8308-A4A7-A57991100318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45" creationId="{05F2CB0E-E3D1-ECC5-1D2E-4A506220258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6" creationId="{9B190EC8-A094-4DFF-B139-672E22BD542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7" creationId="{45B0B056-C2FF-5AA4-46EE-2D7F37064D1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8" creationId="{E38EE9B5-B8B3-B45B-B6A7-54884598B88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49" creationId="{40B6F362-2173-E4FF-9444-B9CB3975F70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0" creationId="{808BA748-ACA7-E356-BEED-6E12C2D43A1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1" creationId="{74B5B258-599E-FCAB-D122-B676C026348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2" creationId="{BC97FB70-5D6A-1113-3300-45EFD00A9FD0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53" creationId="{0A50066F-48A3-CE7C-4F4D-8F28028AC06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4" creationId="{8E4BF7D4-35D0-2868-4AE4-A0F2C627137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5" creationId="{9386EFC6-C40A-2AA9-F143-42445E796A6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6" creationId="{FA6A58DD-25D7-92D3-39CE-03CA0996316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7" creationId="{7360C655-D306-F819-37D4-29BBE76C4BC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8" creationId="{29012EF2-6BDB-2777-E5A8-9142C7B5CC9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59" creationId="{BC0E5613-A856-A156-7583-2E7D82A8F8E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0" creationId="{1A86F639-7099-B3A0-D7FC-DF39BE754A6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61" creationId="{5260668C-A6BA-FB46-E042-3F7FF083C34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2" creationId="{BACB20B8-D99B-2BBF-E09C-D342CB9A03C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3" creationId="{A4E35C0C-9ADA-0D5B-4C66-641A809C8589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4" creationId="{7CB8A58C-F45A-CE28-BC0A-B7B51CDD4F63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5" creationId="{3EB4FBEB-9806-8BBC-BBED-DDD296986C0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6" creationId="{7CE070FB-2E4B-D4D1-EB1B-3F93172EE69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7" creationId="{2C386726-154A-B1D0-6EEF-AA0CE923C1E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68" creationId="{CFEB7091-9829-B1F6-2C52-D5EB44AFB74F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69" creationId="{F7ECA09A-036B-215C-C942-098D9CA4173E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0" creationId="{C7701103-D1BA-1CF3-962B-17B47B1932E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1" creationId="{89800E87-EF2E-0E07-5CDA-62D692B6ACFD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2" creationId="{2C2BEC60-0C5C-C266-D77D-A908591DE26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3" creationId="{409F4E4E-BE44-B837-236E-A4A8C84BFCA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4" creationId="{0603B94A-0C16-9923-C655-A8A239E7E0B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5" creationId="{63C031E7-BF62-7C52-0B1D-F18122B9D43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6" creationId="{1B5C43BB-BE4A-0D8A-4D37-AEED6796CB6E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77" creationId="{B2E7D512-EBF0-A7CF-2225-883A1E3E46B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8" creationId="{CEDEB25E-1041-581C-B12E-BA13128D76AA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79" creationId="{3A80EA49-3C43-58C8-59D9-B165B139297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0" creationId="{A083C1D2-6FCA-51FE-1B28-F288AB0BE54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1" creationId="{876A7B8F-7918-8F9D-EE19-18F4677548E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2" creationId="{C5498298-B45B-65F8-D1F3-ABA01AD3CD5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3" creationId="{127DB9A8-E954-CCE9-69E0-66B961C6D47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4" creationId="{B7649A2B-92A3-B678-9A3E-142932F83496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85" creationId="{A8DE9FFA-93E0-303C-9B54-A9279385197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6" creationId="{3A493C8F-0114-EB03-4E86-A8BF67CD470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7" creationId="{49363253-5646-BCB8-03FF-4D27936BA83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8" creationId="{16F07549-8B5C-36DA-551C-A5F497DBB21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89" creationId="{F1A9D27C-B3B5-E0A9-BF7F-DDBF78F084A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0" creationId="{F589F094-95B8-08D0-6C7B-F55D686F059C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1" creationId="{9C74BA8E-1C6B-1AC3-AEBC-1CAF58489B2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2" creationId="{69E944E4-AC9A-2A5C-BFF6-EE1A92CD5C78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93" creationId="{3A92968D-45E2-72A7-2FAA-6980C6A9961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4" creationId="{BE46F343-3AD4-8A54-65A0-FB00A9EF3B36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5" creationId="{E3601363-DC77-728C-F7DA-B70C97898B0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6" creationId="{D00FC25F-FF93-FFE2-D0CB-AA0141E85B2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7" creationId="{03679EF9-BD1A-5180-B62A-E8274F4417B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8" creationId="{80B3534B-1FB8-B4D3-D524-0CEBCCBB5FC4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99" creationId="{B1D2AE02-5A3C-EBEA-4095-D49BF1F1A44B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00" creationId="{73BCC181-5B90-B56E-DF32-FEE37210FD95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01" creationId="{F5555C43-9622-A592-3291-BA2A0E6D1355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2" creationId="{6E113F53-0E28-8927-D7EA-121A9FBCC759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3" creationId="{14E31448-AA47-D0F3-96F8-D9C6277BF7FE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4" creationId="{2086B96F-B61D-4735-4239-D4CF59373551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5" creationId="{28DCE81A-CA2E-9FD6-584D-A064C6DA7FFC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6" creationId="{4BA8B2E2-4793-4D0E-FF6A-8D704BD7A003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7" creationId="{79568B63-4195-5058-B76D-07244A1B5D5A}"/>
          </ac:spMkLst>
        </pc:spChg>
        <pc:spChg chg="add mod">
          <ac:chgData name="Jakob James Hadal" userId="a4cd8985-fec4-40e2-9b04-4113e322c883" providerId="ADAL" clId="{5B4C1A71-96B2-45E0-9079-62D3F1133F72}" dt="2024-08-28T10:38:29.602" v="1676" actId="207"/>
          <ac:spMkLst>
            <pc:docMk/>
            <pc:sldMk cId="4285668917" sldId="257"/>
            <ac:spMk id="108" creationId="{3F6B9368-739E-6212-2053-8D3E3BCA65AA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09" creationId="{826191C5-E62E-9E37-0FD9-D8399F29B851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0" creationId="{7C27937A-D19F-9553-E112-6386D830BF45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1" creationId="{147C1640-826F-FE7E-5AF0-DC1230DB8780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2" creationId="{A19FED29-E1F0-7F60-BADF-C795D2B4432F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3" creationId="{368F3B77-96B7-527C-A958-EC1E818D94C8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4" creationId="{482B674E-3B49-2067-3146-DBD5D79258D7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5" creationId="{26F755E2-9FB9-65E7-0A80-F14D279A7F52}"/>
          </ac:spMkLst>
        </pc:spChg>
        <pc:spChg chg="add mod">
          <ac:chgData name="Jakob James Hadal" userId="a4cd8985-fec4-40e2-9b04-4113e322c883" providerId="ADAL" clId="{5B4C1A71-96B2-45E0-9079-62D3F1133F72}" dt="2024-08-28T10:35:08.318" v="1629" actId="1038"/>
          <ac:spMkLst>
            <pc:docMk/>
            <pc:sldMk cId="4285668917" sldId="257"/>
            <ac:spMk id="116" creationId="{2D27639D-CA3A-3944-CB6C-C5278A355460}"/>
          </ac:spMkLst>
        </pc:spChg>
        <pc:spChg chg="add del mod">
          <ac:chgData name="Jakob James Hadal" userId="a4cd8985-fec4-40e2-9b04-4113e322c883" providerId="ADAL" clId="{5B4C1A71-96B2-45E0-9079-62D3F1133F72}" dt="2024-08-28T10:35:02.059" v="1618" actId="478"/>
          <ac:spMkLst>
            <pc:docMk/>
            <pc:sldMk cId="4285668917" sldId="257"/>
            <ac:spMk id="117" creationId="{5C514D79-E29B-0F9A-7349-7E5BDCE446D8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18" creationId="{8DD72819-87AF-EDB9-EF80-A08EC0C9A024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19" creationId="{A3CC828A-E4BC-8802-798E-526D03680BDD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0" creationId="{FE9F3C8C-4310-5DD6-691F-626C0F58A540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1" creationId="{02D57A44-A91F-A422-0B4C-E63BA51FEECA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2" creationId="{C6214056-E482-4BA4-98BA-7B3EAF161799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3" creationId="{4D5852E7-B645-D6F5-F215-C15D99C1CDC4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4" creationId="{258DD507-0406-A930-154A-AE6E3B1CE6AD}"/>
          </ac:spMkLst>
        </pc:spChg>
        <pc:spChg chg="add mod">
          <ac:chgData name="Jakob James Hadal" userId="a4cd8985-fec4-40e2-9b04-4113e322c883" providerId="ADAL" clId="{5B4C1A71-96B2-45E0-9079-62D3F1133F72}" dt="2024-08-28T10:32:18.014" v="1533"/>
          <ac:spMkLst>
            <pc:docMk/>
            <pc:sldMk cId="4285668917" sldId="257"/>
            <ac:spMk id="125" creationId="{57C839E9-FF1D-69C1-3F01-E422945B75C1}"/>
          </ac:spMkLst>
        </pc:spChg>
        <pc:spChg chg="add del">
          <ac:chgData name="Jakob James Hadal" userId="a4cd8985-fec4-40e2-9b04-4113e322c883" providerId="ADAL" clId="{5B4C1A71-96B2-45E0-9079-62D3F1133F72}" dt="2024-08-28T10:35:21.289" v="1632" actId="22"/>
          <ac:spMkLst>
            <pc:docMk/>
            <pc:sldMk cId="4285668917" sldId="257"/>
            <ac:spMk id="127" creationId="{08BE0C47-B864-F158-6B50-A355A8FB2478}"/>
          </ac:spMkLst>
        </pc:spChg>
      </pc:sldChg>
      <pc:sldChg chg="add del">
        <pc:chgData name="Jakob James Hadal" userId="a4cd8985-fec4-40e2-9b04-4113e322c883" providerId="ADAL" clId="{5B4C1A71-96B2-45E0-9079-62D3F1133F72}" dt="2024-08-28T10:37:03.448" v="1675" actId="47"/>
        <pc:sldMkLst>
          <pc:docMk/>
          <pc:sldMk cId="1747534295" sldId="258"/>
        </pc:sldMkLst>
      </pc:sldChg>
      <pc:sldChg chg="modSp add del mod">
        <pc:chgData name="Jakob James Hadal" userId="a4cd8985-fec4-40e2-9b04-4113e322c883" providerId="ADAL" clId="{5B4C1A71-96B2-45E0-9079-62D3F1133F72}" dt="2024-08-28T10:35:19.233" v="1630" actId="47"/>
        <pc:sldMkLst>
          <pc:docMk/>
          <pc:sldMk cId="1887248045" sldId="259"/>
        </pc:sldMkLst>
        <pc:spChg chg="mod">
          <ac:chgData name="Jakob James Hadal" userId="a4cd8985-fec4-40e2-9b04-4113e322c883" providerId="ADAL" clId="{5B4C1A71-96B2-45E0-9079-62D3F1133F72}" dt="2024-08-28T10:32:26.251" v="1546" actId="20577"/>
          <ac:spMkLst>
            <pc:docMk/>
            <pc:sldMk cId="1887248045" sldId="259"/>
            <ac:spMk id="2" creationId="{BD8DF136-FAEF-341F-DF9C-0EA6E6175714}"/>
          </ac:spMkLst>
        </pc:spChg>
      </pc:sldChg>
      <pc:sldChg chg="addSp delSp modSp add mod">
        <pc:chgData name="Jakob James Hadal" userId="a4cd8985-fec4-40e2-9b04-4113e322c883" providerId="ADAL" clId="{5B4C1A71-96B2-45E0-9079-62D3F1133F72}" dt="2024-08-28T10:53:27.780" v="1697"/>
        <pc:sldMkLst>
          <pc:docMk/>
          <pc:sldMk cId="2730191626" sldId="259"/>
        </pc:sldMkLst>
        <pc:spChg chg="mod">
          <ac:chgData name="Jakob James Hadal" userId="a4cd8985-fec4-40e2-9b04-4113e322c883" providerId="ADAL" clId="{5B4C1A71-96B2-45E0-9079-62D3F1133F72}" dt="2024-08-28T10:53:27.780" v="1697"/>
          <ac:spMkLst>
            <pc:docMk/>
            <pc:sldMk cId="2730191626" sldId="259"/>
            <ac:spMk id="2" creationId="{BD8DF136-FAEF-341F-DF9C-0EA6E6175714}"/>
          </ac:spMkLst>
        </pc:spChg>
        <pc:spChg chg="mod">
          <ac:chgData name="Jakob James Hadal" userId="a4cd8985-fec4-40e2-9b04-4113e322c883" providerId="ADAL" clId="{5B4C1A71-96B2-45E0-9079-62D3F1133F72}" dt="2024-08-28T10:35:41.608" v="1666" actId="207"/>
          <ac:spMkLst>
            <pc:docMk/>
            <pc:sldMk cId="2730191626" sldId="259"/>
            <ac:spMk id="3" creationId="{2C1C36DD-D8A2-FAF2-8C8D-DF7F74487063}"/>
          </ac:spMkLst>
        </pc:spChg>
        <pc:spChg chg="del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" creationId="{28A98CFB-DAA0-8417-791D-F831F8D59DF4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" creationId="{F390597E-C9DC-2FC3-AC1F-5D34B14EA12D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" creationId="{943E0924-15CC-9EC0-F97A-7FC58206C925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" creationId="{47397CF6-D5E3-6E6F-2442-AAE5AD3CA95E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" creationId="{F5331A82-8347-4B83-151F-B20EACEB4A73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" creationId="{33CBED82-7540-DA95-90D1-5FA7E4BEC1EC}"/>
          </ac:spMkLst>
        </pc:spChg>
        <pc:spChg chg="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2" creationId="{9FF63462-FD7D-93C1-AABB-3EAFAAEAE98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4" creationId="{D5E5D64D-D68E-7C02-01DA-943E92B7B2A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5" creationId="{2AB2B052-CD24-0DDB-E4B9-DCC4BE26735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6" creationId="{4CCA9E43-6F4C-9F72-9FC1-441E3333303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7" creationId="{7A92268F-8C81-C7E6-CAB0-D5E1FAE5648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8" creationId="{9526605A-AB18-3199-FD29-77BD9085969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9" creationId="{81C662F4-EB58-E64F-9D8B-55F5F510E43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0" creationId="{EC885A3E-78FB-9837-A055-0D5ECE23832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2" creationId="{E8A03C0A-59D9-C30E-F906-2E7FEBEC26F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3" creationId="{D9EEE002-E80C-7BC2-5147-67319D2898B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4" creationId="{5F0ABCF9-4E0F-A0F6-3EE1-7D1F4453251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5" creationId="{DFB754B5-F27B-A085-5646-A7B1B8F87CB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6" creationId="{804374A2-800B-A872-9551-67BD3CE5E6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7" creationId="{F52BD646-73EC-FC2D-A04B-0E6C8763BD7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28" creationId="{A298F385-EAEE-6466-A030-4DC38B599CF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0" creationId="{1D9B848E-E96D-334F-D909-9F1169A392B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1" creationId="{8F4E3808-D06D-7277-EDB1-C5836A6EEF7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2" creationId="{B1CEE07B-714D-331E-4BAF-7D5B2FDF5BE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3" creationId="{3DAA654F-4918-6B48-ADF2-CB49A72B8F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4" creationId="{16CE84BE-DD86-111A-6CEC-895754A29C8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5" creationId="{C6EF1B2C-C1B0-6B23-E366-1A03BFC0986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6" creationId="{B5390DF2-6B77-EEBC-470C-B6FCC8CB47D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8" creationId="{E1FF5F5F-6E95-89D1-2490-834A0743897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39" creationId="{128C1BFF-9996-A069-D1F2-FA9C89850CF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0" creationId="{179D9444-9779-A314-F726-8BA6B73163D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1" creationId="{E337F4E1-67D0-256B-B744-F9218938D82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2" creationId="{FAF6DFAB-C90F-B4F1-33FC-05387674899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3" creationId="{29A16F77-5B21-D43B-E2B9-DAA8C605EEF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4" creationId="{E8706BE9-2FC3-8308-A4A7-A5799110031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6" creationId="{9B190EC8-A094-4DFF-B139-672E22BD542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7" creationId="{45B0B056-C2FF-5AA4-46EE-2D7F37064D1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8" creationId="{E38EE9B5-B8B3-B45B-B6A7-54884598B88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49" creationId="{40B6F362-2173-E4FF-9444-B9CB3975F70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0" creationId="{808BA748-ACA7-E356-BEED-6E12C2D43A1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1" creationId="{74B5B258-599E-FCAB-D122-B676C026348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2" creationId="{BC97FB70-5D6A-1113-3300-45EFD00A9FD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4" creationId="{8E4BF7D4-35D0-2868-4AE4-A0F2C627137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5" creationId="{9386EFC6-C40A-2AA9-F143-42445E796A6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6" creationId="{FA6A58DD-25D7-92D3-39CE-03CA0996316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7" creationId="{7360C655-D306-F819-37D4-29BBE76C4BC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8" creationId="{29012EF2-6BDB-2777-E5A8-9142C7B5CC9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59" creationId="{BC0E5613-A856-A156-7583-2E7D82A8F8E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0" creationId="{1A86F639-7099-B3A0-D7FC-DF39BE754A6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2" creationId="{BACB20B8-D99B-2BBF-E09C-D342CB9A03C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3" creationId="{A4E35C0C-9ADA-0D5B-4C66-641A809C858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4" creationId="{7CB8A58C-F45A-CE28-BC0A-B7B51CDD4F6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5" creationId="{3EB4FBEB-9806-8BBC-BBED-DDD296986C0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6" creationId="{7CE070FB-2E4B-D4D1-EB1B-3F93172EE69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7" creationId="{2C386726-154A-B1D0-6EEF-AA0CE923C1E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68" creationId="{CFEB7091-9829-B1F6-2C52-D5EB44AFB74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0" creationId="{C7701103-D1BA-1CF3-962B-17B47B1932E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1" creationId="{89800E87-EF2E-0E07-5CDA-62D692B6ACFD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2" creationId="{2C2BEC60-0C5C-C266-D77D-A908591DE26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3" creationId="{409F4E4E-BE44-B837-236E-A4A8C84BFCA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4" creationId="{0603B94A-0C16-9923-C655-A8A239E7E0B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5" creationId="{63C031E7-BF62-7C52-0B1D-F18122B9D43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6" creationId="{1B5C43BB-BE4A-0D8A-4D37-AEED6796CB6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8" creationId="{CEDEB25E-1041-581C-B12E-BA13128D76A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79" creationId="{3A80EA49-3C43-58C8-59D9-B165B139297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0" creationId="{A083C1D2-6FCA-51FE-1B28-F288AB0BE54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1" creationId="{876A7B8F-7918-8F9D-EE19-18F4677548E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2" creationId="{C5498298-B45B-65F8-D1F3-ABA01AD3CD5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3" creationId="{127DB9A8-E954-CCE9-69E0-66B961C6D47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4" creationId="{B7649A2B-92A3-B678-9A3E-142932F8349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6" creationId="{3A493C8F-0114-EB03-4E86-A8BF67CD470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7" creationId="{49363253-5646-BCB8-03FF-4D27936BA83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8" creationId="{16F07549-8B5C-36DA-551C-A5F497DBB21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89" creationId="{F1A9D27C-B3B5-E0A9-BF7F-DDBF78F084A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0" creationId="{F589F094-95B8-08D0-6C7B-F55D686F059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1" creationId="{9C74BA8E-1C6B-1AC3-AEBC-1CAF58489B2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2" creationId="{69E944E4-AC9A-2A5C-BFF6-EE1A92CD5C7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4" creationId="{BE46F343-3AD4-8A54-65A0-FB00A9EF3B36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5" creationId="{E3601363-DC77-728C-F7DA-B70C97898B0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6" creationId="{D00FC25F-FF93-FFE2-D0CB-AA0141E85B2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7" creationId="{03679EF9-BD1A-5180-B62A-E8274F4417B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8" creationId="{80B3534B-1FB8-B4D3-D524-0CEBCCBB5FC4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99" creationId="{B1D2AE02-5A3C-EBEA-4095-D49BF1F1A44B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0" creationId="{73BCC181-5B90-B56E-DF32-FEE37210FD9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2" creationId="{6E113F53-0E28-8927-D7EA-121A9FBCC759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3" creationId="{14E31448-AA47-D0F3-96F8-D9C6277BF7FE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4" creationId="{2086B96F-B61D-4735-4239-D4CF59373551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5" creationId="{28DCE81A-CA2E-9FD6-584D-A064C6DA7FFC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6" creationId="{4BA8B2E2-4793-4D0E-FF6A-8D704BD7A003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7" creationId="{79568B63-4195-5058-B76D-07244A1B5D5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08" creationId="{3F6B9368-739E-6212-2053-8D3E3BCA65AA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0" creationId="{7C27937A-D19F-9553-E112-6386D830BF45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1" creationId="{147C1640-826F-FE7E-5AF0-DC1230DB8780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2" creationId="{A19FED29-E1F0-7F60-BADF-C795D2B4432F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3" creationId="{368F3B77-96B7-527C-A958-EC1E818D94C8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4" creationId="{482B674E-3B49-2067-3146-DBD5D79258D7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5" creationId="{26F755E2-9FB9-65E7-0A80-F14D279A7F52}"/>
          </ac:spMkLst>
        </pc:spChg>
        <pc:spChg chg="add del mod">
          <ac:chgData name="Jakob James Hadal" userId="a4cd8985-fec4-40e2-9b04-4113e322c883" providerId="ADAL" clId="{5B4C1A71-96B2-45E0-9079-62D3F1133F72}" dt="2024-08-28T10:38:36.331" v="1677" actId="478"/>
          <ac:spMkLst>
            <pc:docMk/>
            <pc:sldMk cId="2730191626" sldId="259"/>
            <ac:spMk id="116" creationId="{2D27639D-CA3A-3944-CB6C-C5278A355460}"/>
          </ac:spMkLst>
        </pc:spChg>
      </pc:sldChg>
      <pc:sldMasterChg chg="modSp modSldLayout">
        <pc:chgData name="Jakob James Hadal" userId="a4cd8985-fec4-40e2-9b04-4113e322c883" providerId="ADAL" clId="{5B4C1A71-96B2-45E0-9079-62D3F1133F72}" dt="2024-08-28T10:19:42.087" v="1058" actId="478"/>
        <pc:sldMasterMkLst>
          <pc:docMk/>
          <pc:sldMasterMk cId="4203056879" sldId="2147483648"/>
        </pc:sldMasterMkLst>
        <pc:spChg chg="mod">
          <ac:chgData name="Jakob James Hadal" userId="a4cd8985-fec4-40e2-9b04-4113e322c883" providerId="ADAL" clId="{5B4C1A71-96B2-45E0-9079-62D3F1133F72}" dt="2024-08-28T09:36:08.756" v="1" actId="113"/>
          <ac:spMkLst>
            <pc:docMk/>
            <pc:sldMasterMk cId="4203056879" sldId="2147483648"/>
            <ac:spMk id="2" creationId="{89E0FA50-12AA-1F88-A6E2-D66975551DEC}"/>
          </ac:spMkLst>
        </pc:spChg>
        <pc:sldLayoutChg chg="addSp delSp modSp mod">
          <pc:chgData name="Jakob James Hadal" userId="a4cd8985-fec4-40e2-9b04-4113e322c883" providerId="ADAL" clId="{5B4C1A71-96B2-45E0-9079-62D3F1133F72}" dt="2024-08-28T09:50:30.188" v="60" actId="21"/>
          <pc:sldLayoutMkLst>
            <pc:docMk/>
            <pc:sldMasterMk cId="4203056879" sldId="2147483648"/>
            <pc:sldLayoutMk cId="2156903602" sldId="2147483649"/>
          </pc:sldLayoutMkLst>
          <pc:spChg chg="mod">
            <ac:chgData name="Jakob James Hadal" userId="a4cd8985-fec4-40e2-9b04-4113e322c883" providerId="ADAL" clId="{5B4C1A71-96B2-45E0-9079-62D3F1133F72}" dt="2024-08-28T09:48:51.932" v="46" actId="207"/>
            <ac:spMkLst>
              <pc:docMk/>
              <pc:sldMasterMk cId="4203056879" sldId="2147483648"/>
              <pc:sldLayoutMk cId="2156903602" sldId="2147483649"/>
              <ac:spMk id="2" creationId="{C9E7DDD4-F096-9BEF-D2DE-F8D307183D18}"/>
            </ac:spMkLst>
          </pc:spChg>
          <pc:spChg chg="mod">
            <ac:chgData name="Jakob James Hadal" userId="a4cd8985-fec4-40e2-9b04-4113e322c883" providerId="ADAL" clId="{5B4C1A71-96B2-45E0-9079-62D3F1133F72}" dt="2024-08-28T09:50:04.242" v="55" actId="113"/>
            <ac:spMkLst>
              <pc:docMk/>
              <pc:sldMasterMk cId="4203056879" sldId="2147483648"/>
              <pc:sldLayoutMk cId="2156903602" sldId="2147483649"/>
              <ac:spMk id="3" creationId="{B46A2879-B4C8-F8B0-5C96-AD2BBB28B800}"/>
            </ac:spMkLst>
          </pc:spChg>
          <pc:spChg chg="add del mod ord">
            <ac:chgData name="Jakob James Hadal" userId="a4cd8985-fec4-40e2-9b04-4113e322c883" providerId="ADAL" clId="{5B4C1A71-96B2-45E0-9079-62D3F1133F72}" dt="2024-08-28T09:50:30.188" v="60" actId="21"/>
            <ac:spMkLst>
              <pc:docMk/>
              <pc:sldMasterMk cId="4203056879" sldId="2147483648"/>
              <pc:sldLayoutMk cId="2156903602" sldId="2147483649"/>
              <ac:spMk id="7" creationId="{ECA321EA-CF27-EAF3-B986-9B85AB7D074C}"/>
            </ac:spMkLst>
          </pc:spChg>
        </pc:sldLayoutChg>
        <pc:sldLayoutChg chg="addSp delSp modSp mod">
          <pc:chgData name="Jakob James Hadal" userId="a4cd8985-fec4-40e2-9b04-4113e322c883" providerId="ADAL" clId="{5B4C1A71-96B2-45E0-9079-62D3F1133F72}" dt="2024-08-28T10:19:42.087" v="1058" actId="478"/>
          <pc:sldLayoutMkLst>
            <pc:docMk/>
            <pc:sldMasterMk cId="4203056879" sldId="2147483648"/>
            <pc:sldLayoutMk cId="78272444" sldId="2147483650"/>
          </pc:sldLayoutMkLst>
          <pc:spChg chg="mod">
            <ac:chgData name="Jakob James Hadal" userId="a4cd8985-fec4-40e2-9b04-4113e322c883" providerId="ADAL" clId="{5B4C1A71-96B2-45E0-9079-62D3F1133F72}" dt="2024-08-28T09:39:20.134" v="38" actId="14100"/>
            <ac:spMkLst>
              <pc:docMk/>
              <pc:sldMasterMk cId="4203056879" sldId="2147483648"/>
              <pc:sldLayoutMk cId="78272444" sldId="2147483650"/>
              <ac:spMk id="2" creationId="{9DC6A3EC-B223-26F2-7850-A2C3A2393993}"/>
            </ac:spMkLst>
          </pc:spChg>
          <pc:spChg chg="mod">
            <ac:chgData name="Jakob James Hadal" userId="a4cd8985-fec4-40e2-9b04-4113e322c883" providerId="ADAL" clId="{5B4C1A71-96B2-45E0-9079-62D3F1133F72}" dt="2024-08-28T10:19:11.058" v="1055" actId="14100"/>
            <ac:spMkLst>
              <pc:docMk/>
              <pc:sldMasterMk cId="4203056879" sldId="2147483648"/>
              <pc:sldLayoutMk cId="78272444" sldId="2147483650"/>
              <ac:spMk id="3" creationId="{7D20181D-D79C-1AFA-9751-28E487DBB55F}"/>
            </ac:spMkLst>
          </pc:spChg>
          <pc:spChg chg="del">
            <ac:chgData name="Jakob James Hadal" userId="a4cd8985-fec4-40e2-9b04-4113e322c883" providerId="ADAL" clId="{5B4C1A71-96B2-45E0-9079-62D3F1133F72}" dt="2024-08-28T10:19:42.087" v="1058" actId="478"/>
            <ac:spMkLst>
              <pc:docMk/>
              <pc:sldMasterMk cId="4203056879" sldId="2147483648"/>
              <pc:sldLayoutMk cId="78272444" sldId="2147483650"/>
              <ac:spMk id="4" creationId="{E3E523D0-2275-8931-E2EF-4F2D37454C29}"/>
            </ac:spMkLst>
          </pc:spChg>
          <pc:spChg chg="del">
            <ac:chgData name="Jakob James Hadal" userId="a4cd8985-fec4-40e2-9b04-4113e322c883" providerId="ADAL" clId="{5B4C1A71-96B2-45E0-9079-62D3F1133F72}" dt="2024-08-28T10:19:29.194" v="1056" actId="478"/>
            <ac:spMkLst>
              <pc:docMk/>
              <pc:sldMasterMk cId="4203056879" sldId="2147483648"/>
              <pc:sldLayoutMk cId="78272444" sldId="2147483650"/>
              <ac:spMk id="5" creationId="{156FEEA1-B682-8DC9-EF96-D3D1FB90A90D}"/>
            </ac:spMkLst>
          </pc:spChg>
          <pc:spChg chg="mod">
            <ac:chgData name="Jakob James Hadal" userId="a4cd8985-fec4-40e2-9b04-4113e322c883" providerId="ADAL" clId="{5B4C1A71-96B2-45E0-9079-62D3F1133F72}" dt="2024-08-28T10:19:35.287" v="1057" actId="1076"/>
            <ac:spMkLst>
              <pc:docMk/>
              <pc:sldMasterMk cId="4203056879" sldId="2147483648"/>
              <pc:sldLayoutMk cId="78272444" sldId="2147483650"/>
              <ac:spMk id="6" creationId="{37616F10-D68D-9AD8-34A0-6AFB16C699BE}"/>
            </ac:spMkLst>
          </pc:spChg>
          <pc:spChg chg="add mod ord">
            <ac:chgData name="Jakob James Hadal" userId="a4cd8985-fec4-40e2-9b04-4113e322c883" providerId="ADAL" clId="{5B4C1A71-96B2-45E0-9079-62D3F1133F72}" dt="2024-08-28T09:43:52.255" v="40" actId="207"/>
            <ac:spMkLst>
              <pc:docMk/>
              <pc:sldMasterMk cId="4203056879" sldId="2147483648"/>
              <pc:sldLayoutMk cId="78272444" sldId="2147483650"/>
              <ac:spMk id="9" creationId="{2800433F-7063-A2FE-B33F-44BA018CC816}"/>
            </ac:spMkLst>
          </pc:spChg>
          <pc:picChg chg="add mod">
            <ac:chgData name="Jakob James Hadal" userId="a4cd8985-fec4-40e2-9b04-4113e322c883" providerId="ADAL" clId="{5B4C1A71-96B2-45E0-9079-62D3F1133F72}" dt="2024-08-28T09:39:17.275" v="37" actId="1076"/>
            <ac:picMkLst>
              <pc:docMk/>
              <pc:sldMasterMk cId="4203056879" sldId="2147483648"/>
              <pc:sldLayoutMk cId="78272444" sldId="2147483650"/>
              <ac:picMk id="8" creationId="{2868C81B-B557-FEEE-224F-100041BE5FE2}"/>
            </ac:picMkLst>
          </pc:picChg>
        </pc:sldLayoutChg>
      </pc:sldMasterChg>
    </pc:docChg>
  </pc:docChgLst>
  <pc:docChgLst>
    <pc:chgData name="Jakob Frabosilio" userId="a4cd8985-fec4-40e2-9b04-4113e322c883" providerId="ADAL" clId="{5B4C1A71-96B2-45E0-9079-62D3F1133F72}"/>
    <pc:docChg chg="undo redo custSel addSld delSld modSld sldOrd modMainMaster">
      <pc:chgData name="Jakob Frabosilio" userId="a4cd8985-fec4-40e2-9b04-4113e322c883" providerId="ADAL" clId="{5B4C1A71-96B2-45E0-9079-62D3F1133F72}" dt="2024-08-29T09:09:56.241" v="30222" actId="20577"/>
      <pc:docMkLst>
        <pc:docMk/>
      </pc:docMkLst>
      <pc:sldChg chg="addSp delSp modSp mod">
        <pc:chgData name="Jakob Frabosilio" userId="a4cd8985-fec4-40e2-9b04-4113e322c883" providerId="ADAL" clId="{5B4C1A71-96B2-45E0-9079-62D3F1133F72}" dt="2024-08-28T23:46:58.676" v="11658" actId="1076"/>
        <pc:sldMkLst>
          <pc:docMk/>
          <pc:sldMk cId="3581278243" sldId="256"/>
        </pc:sldMkLst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3" creationId="{3B0276A3-AF51-91C7-6270-AB4F5B9B4190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4" creationId="{BEFBE8FD-6B40-6C1A-D17F-DA2D90F5CBBA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5" creationId="{CC948C9F-E4CF-ED9E-58A7-43CB081FAF80}"/>
          </ac:spMkLst>
        </pc:spChg>
        <pc:spChg chg="mod">
          <ac:chgData name="Jakob Frabosilio" userId="a4cd8985-fec4-40e2-9b04-4113e322c883" providerId="ADAL" clId="{5B4C1A71-96B2-45E0-9079-62D3F1133F72}" dt="2024-08-28T22:03:43.485" v="3812" actId="1076"/>
          <ac:spMkLst>
            <pc:docMk/>
            <pc:sldMk cId="3581278243" sldId="256"/>
            <ac:spMk id="7" creationId="{ECA321EA-CF27-EAF3-B986-9B85AB7D074C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2" creationId="{8572AF92-5D3B-B6AB-1753-0331BE4912AA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3" creationId="{45C32348-CF05-DE9E-1930-7979CB4A4BB3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4" creationId="{061EFA0D-BCDE-C70D-7BE8-65DF79DDFD2F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16" creationId="{7C35FC36-A373-858E-7BAF-ADE3520C0181}"/>
          </ac:spMkLst>
        </pc:spChg>
        <pc:spChg chg="del mod">
          <ac:chgData name="Jakob Frabosilio" userId="a4cd8985-fec4-40e2-9b04-4113e322c883" providerId="ADAL" clId="{5B4C1A71-96B2-45E0-9079-62D3F1133F72}" dt="2024-08-28T23:46:47.730" v="11646" actId="478"/>
          <ac:spMkLst>
            <pc:docMk/>
            <pc:sldMk cId="3581278243" sldId="256"/>
            <ac:spMk id="18" creationId="{A16850D6-5FF9-83A1-66B2-A6AD7B94F024}"/>
          </ac:spMkLst>
        </pc:spChg>
        <pc:spChg chg="del mod">
          <ac:chgData name="Jakob Frabosilio" userId="a4cd8985-fec4-40e2-9b04-4113e322c883" providerId="ADAL" clId="{5B4C1A71-96B2-45E0-9079-62D3F1133F72}" dt="2024-08-28T23:46:49.788" v="11649" actId="478"/>
          <ac:spMkLst>
            <pc:docMk/>
            <pc:sldMk cId="3581278243" sldId="256"/>
            <ac:spMk id="19" creationId="{527A659F-06A7-E612-DD78-E400382C738E}"/>
          </ac:spMkLst>
        </pc:spChg>
        <pc:spChg chg="del mod">
          <ac:chgData name="Jakob Frabosilio" userId="a4cd8985-fec4-40e2-9b04-4113e322c883" providerId="ADAL" clId="{5B4C1A71-96B2-45E0-9079-62D3F1133F72}" dt="2024-08-28T23:46:50.574" v="11650" actId="478"/>
          <ac:spMkLst>
            <pc:docMk/>
            <pc:sldMk cId="3581278243" sldId="256"/>
            <ac:spMk id="20" creationId="{D6544BFB-8FF9-D89C-A5FC-073A064CFBD7}"/>
          </ac:spMkLst>
        </pc:spChg>
        <pc:spChg chg="del mod">
          <ac:chgData name="Jakob Frabosilio" userId="a4cd8985-fec4-40e2-9b04-4113e322c883" providerId="ADAL" clId="{5B4C1A71-96B2-45E0-9079-62D3F1133F72}" dt="2024-08-28T23:46:51.630" v="11651" actId="478"/>
          <ac:spMkLst>
            <pc:docMk/>
            <pc:sldMk cId="3581278243" sldId="256"/>
            <ac:spMk id="21" creationId="{3A4F6D3F-3441-B145-012D-1351C602353E}"/>
          </ac:spMkLst>
        </pc:spChg>
        <pc:spChg chg="del mod">
          <ac:chgData name="Jakob Frabosilio" userId="a4cd8985-fec4-40e2-9b04-4113e322c883" providerId="ADAL" clId="{5B4C1A71-96B2-45E0-9079-62D3F1133F72}" dt="2024-08-28T23:46:52.474" v="11652" actId="478"/>
          <ac:spMkLst>
            <pc:docMk/>
            <pc:sldMk cId="3581278243" sldId="256"/>
            <ac:spMk id="22" creationId="{441001CC-D798-4961-10F7-569CD35057E4}"/>
          </ac:spMkLst>
        </pc:spChg>
        <pc:spChg chg="del mod">
          <ac:chgData name="Jakob Frabosilio" userId="a4cd8985-fec4-40e2-9b04-4113e322c883" providerId="ADAL" clId="{5B4C1A71-96B2-45E0-9079-62D3F1133F72}" dt="2024-08-28T23:46:48.369" v="11647" actId="478"/>
          <ac:spMkLst>
            <pc:docMk/>
            <pc:sldMk cId="3581278243" sldId="256"/>
            <ac:spMk id="23" creationId="{68039EFD-3EF6-2281-9081-156F669AD87C}"/>
          </ac:spMkLst>
        </pc:spChg>
        <pc:spChg chg="del mod">
          <ac:chgData name="Jakob Frabosilio" userId="a4cd8985-fec4-40e2-9b04-4113e322c883" providerId="ADAL" clId="{5B4C1A71-96B2-45E0-9079-62D3F1133F72}" dt="2024-08-28T23:46:49.128" v="11648" actId="478"/>
          <ac:spMkLst>
            <pc:docMk/>
            <pc:sldMk cId="3581278243" sldId="256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25" creationId="{B5701060-8A58-664C-5B5B-A636CFFA4F9E}"/>
          </ac:spMkLst>
        </pc:spChg>
        <pc:spChg chg="add mod">
          <ac:chgData name="Jakob Frabosilio" userId="a4cd8985-fec4-40e2-9b04-4113e322c883" providerId="ADAL" clId="{5B4C1A71-96B2-45E0-9079-62D3F1133F72}" dt="2024-08-28T23:46:58.676" v="11658" actId="1076"/>
          <ac:spMkLst>
            <pc:docMk/>
            <pc:sldMk cId="3581278243" sldId="256"/>
            <ac:spMk id="26" creationId="{7365E937-E28F-0A9B-2D0B-A3B701018095}"/>
          </ac:spMkLst>
        </pc:spChg>
        <pc:grpChg chg="mod">
          <ac:chgData name="Jakob Frabosilio" userId="a4cd8985-fec4-40e2-9b04-4113e322c883" providerId="ADAL" clId="{5B4C1A71-96B2-45E0-9079-62D3F1133F72}" dt="2024-08-28T22:03:43.485" v="3812" actId="1076"/>
          <ac:grpSpMkLst>
            <pc:docMk/>
            <pc:sldMk cId="3581278243" sldId="256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2:03:43.485" v="3812" actId="1076"/>
          <ac:picMkLst>
            <pc:docMk/>
            <pc:sldMk cId="3581278243" sldId="256"/>
            <ac:picMk id="17" creationId="{5718CC4A-DC12-D6E0-4C94-683E6D4A7AC5}"/>
          </ac:picMkLst>
        </pc:picChg>
      </pc:sldChg>
      <pc:sldChg chg="addSp delSp modSp mod">
        <pc:chgData name="Jakob Frabosilio" userId="a4cd8985-fec4-40e2-9b04-4113e322c883" providerId="ADAL" clId="{5B4C1A71-96B2-45E0-9079-62D3F1133F72}" dt="2024-08-29T07:45:25.479" v="29095" actId="1076"/>
        <pc:sldMkLst>
          <pc:docMk/>
          <pc:sldMk cId="4285668917" sldId="257"/>
        </pc:sldMkLst>
        <pc:spChg chg="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" creationId="{28A98CFB-DAA0-8417-791D-F831F8D59DF4}"/>
          </ac:spMkLst>
        </pc:spChg>
        <pc:spChg chg="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" creationId="{F390597E-C9DC-2FC3-AC1F-5D34B14EA12D}"/>
          </ac:spMkLst>
        </pc:spChg>
        <pc:spChg chg="add del mod">
          <ac:chgData name="Jakob Frabosilio" userId="a4cd8985-fec4-40e2-9b04-4113e322c883" providerId="ADAL" clId="{5B4C1A71-96B2-45E0-9079-62D3F1133F72}" dt="2024-08-28T21:40:31.971" v="3406" actId="478"/>
          <ac:spMkLst>
            <pc:docMk/>
            <pc:sldMk cId="4285668917" sldId="257"/>
            <ac:spMk id="7" creationId="{47397CF6-D5E3-6E6F-2442-AAE5AD3CA95E}"/>
          </ac:spMkLst>
        </pc:spChg>
        <pc:spChg chg="del mod">
          <ac:chgData name="Jakob Frabosilio" userId="a4cd8985-fec4-40e2-9b04-4113e322c883" providerId="ADAL" clId="{5B4C1A71-96B2-45E0-9079-62D3F1133F72}" dt="2024-08-28T21:40:31.003" v="3404" actId="478"/>
          <ac:spMkLst>
            <pc:docMk/>
            <pc:sldMk cId="4285668917" sldId="257"/>
            <ac:spMk id="8" creationId="{943E0924-15CC-9EC0-F97A-7FC58206C925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9" creationId="{47397CF6-D5E3-6E6F-2442-AAE5AD3CA95E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0" creationId="{F5331A82-8347-4B83-151F-B20EACEB4A73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1" creationId="{33CBED82-7540-DA95-90D1-5FA7E4BEC1E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12" creationId="{9FF63462-FD7D-93C1-AABB-3EAFAAEAE98D}"/>
          </ac:spMkLst>
        </pc:spChg>
        <pc:spChg chg="add del mod">
          <ac:chgData name="Jakob Frabosilio" userId="a4cd8985-fec4-40e2-9b04-4113e322c883" providerId="ADAL" clId="{5B4C1A71-96B2-45E0-9079-62D3F1133F72}" dt="2024-08-28T21:40:31.395" v="3405" actId="478"/>
          <ac:spMkLst>
            <pc:docMk/>
            <pc:sldMk cId="4285668917" sldId="257"/>
            <ac:spMk id="13" creationId="{F5331A82-8347-4B83-151F-B20EACEB4A73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4" creationId="{D5E5D64D-D68E-7C02-01DA-943E92B7B2A6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5" creationId="{2AB2B052-CD24-0DDB-E4B9-DCC4BE267353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6" creationId="{4CCA9E43-6F4C-9F72-9FC1-441E3333303B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7" creationId="{7A92268F-8C81-C7E6-CAB0-D5E1FAE56487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8" creationId="{9526605A-AB18-3199-FD29-77BD90859696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19" creationId="{81C662F4-EB58-E64F-9D8B-55F5F510E439}"/>
          </ac:spMkLst>
        </pc:spChg>
        <pc:spChg chg="del mod">
          <ac:chgData name="Jakob Frabosilio" userId="a4cd8985-fec4-40e2-9b04-4113e322c883" providerId="ADAL" clId="{5B4C1A71-96B2-45E0-9079-62D3F1133F72}" dt="2024-08-28T21:39:14.588" v="3378" actId="478"/>
          <ac:spMkLst>
            <pc:docMk/>
            <pc:sldMk cId="4285668917" sldId="257"/>
            <ac:spMk id="20" creationId="{EC885A3E-78FB-9837-A055-0D5ECE238321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21" creationId="{33CBED82-7540-DA95-90D1-5FA7E4BEC1E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2" creationId="{E8A03C0A-59D9-C30E-F906-2E7FEBEC26F7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3" creationId="{D9EEE002-E80C-7BC2-5147-67319D2898B5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4" creationId="{5F0ABCF9-4E0F-A0F6-3EE1-7D1F44532516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5" creationId="{DFB754B5-F27B-A085-5646-A7B1B8F87CB9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6" creationId="{804374A2-800B-A872-9551-67BD3CE5E6CC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7" creationId="{F52BD646-73EC-FC2D-A04B-0E6C8763BD71}"/>
          </ac:spMkLst>
        </pc:spChg>
        <pc:spChg chg="del mod">
          <ac:chgData name="Jakob Frabosilio" userId="a4cd8985-fec4-40e2-9b04-4113e322c883" providerId="ADAL" clId="{5B4C1A71-96B2-45E0-9079-62D3F1133F72}" dt="2024-08-28T21:40:09.314" v="3399" actId="21"/>
          <ac:spMkLst>
            <pc:docMk/>
            <pc:sldMk cId="4285668917" sldId="257"/>
            <ac:spMk id="28" creationId="{A298F385-EAEE-6466-A030-4DC38B599CF7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29" creationId="{9FF63462-FD7D-93C1-AABB-3EAFAAEAE98D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0" creationId="{1D9B848E-E96D-334F-D909-9F1169A392B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1" creationId="{8F4E3808-D06D-7277-EDB1-C5836A6EEF7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2" creationId="{B1CEE07B-714D-331E-4BAF-7D5B2FDF5BEC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3" creationId="{3DAA654F-4918-6B48-ADF2-CB49A72B8FCC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4" creationId="{16CE84BE-DD86-111A-6CEC-895754A29C89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5" creationId="{C6EF1B2C-C1B0-6B23-E366-1A03BFC09860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6" creationId="{B5390DF2-6B77-EEBC-470C-B6FCC8CB47D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37" creationId="{E8A03C0A-59D9-C30E-F906-2E7FEBEC26F7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8" creationId="{E1FF5F5F-6E95-89D1-2490-834A07438976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39" creationId="{128C1BFF-9996-A069-D1F2-FA9C89850CFB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0" creationId="{179D9444-9779-A314-F726-8BA6B73163DE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1" creationId="{E337F4E1-67D0-256B-B744-F9218938D827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2" creationId="{FAF6DFAB-C90F-B4F1-33FC-05387674899F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3" creationId="{29A16F77-5B21-D43B-E2B9-DAA8C605EEF5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4" creationId="{E8706BE9-2FC3-8308-A4A7-A57991100318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45" creationId="{D9EEE002-E80C-7BC2-5147-67319D2898B5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6" creationId="{9B190EC8-A094-4DFF-B139-672E22BD5424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7" creationId="{45B0B056-C2FF-5AA4-46EE-2D7F37064D12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8" creationId="{E38EE9B5-B8B3-B45B-B6A7-54884598B880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49" creationId="{40B6F362-2173-E4FF-9444-B9CB3975F708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0" creationId="{808BA748-ACA7-E356-BEED-6E12C2D43A1D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1" creationId="{74B5B258-599E-FCAB-D122-B676C026348A}"/>
          </ac:spMkLst>
        </pc:spChg>
        <pc:spChg chg="del mod">
          <ac:chgData name="Jakob Frabosilio" userId="a4cd8985-fec4-40e2-9b04-4113e322c883" providerId="ADAL" clId="{5B4C1A71-96B2-45E0-9079-62D3F1133F72}" dt="2024-08-28T21:39:40.685" v="3389" actId="478"/>
          <ac:spMkLst>
            <pc:docMk/>
            <pc:sldMk cId="4285668917" sldId="257"/>
            <ac:spMk id="52" creationId="{BC97FB70-5D6A-1113-3300-45EFD00A9FD0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53" creationId="{5F0ABCF9-4E0F-A0F6-3EE1-7D1F44532516}"/>
          </ac:spMkLst>
        </pc:spChg>
        <pc:spChg chg="del">
          <ac:chgData name="Jakob Frabosilio" userId="a4cd8985-fec4-40e2-9b04-4113e322c883" providerId="ADAL" clId="{5B4C1A71-96B2-45E0-9079-62D3F1133F72}" dt="2024-08-28T21:33:48.751" v="3324" actId="478"/>
          <ac:spMkLst>
            <pc:docMk/>
            <pc:sldMk cId="4285668917" sldId="257"/>
            <ac:spMk id="54" creationId="{8E4BF7D4-35D0-2868-4AE4-A0F2C6271379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5" creationId="{9386EFC6-C40A-2AA9-F143-42445E796A6B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6" creationId="{FA6A58DD-25D7-92D3-39CE-03CA09963165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7" creationId="{7360C655-D306-F819-37D4-29BBE76C4BC6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8" creationId="{29012EF2-6BDB-2777-E5A8-9142C7B5CC9F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59" creationId="{BC0E5613-A856-A156-7583-2E7D82A8F8E1}"/>
          </ac:spMkLst>
        </pc:spChg>
        <pc:spChg chg="del mod">
          <ac:chgData name="Jakob Frabosilio" userId="a4cd8985-fec4-40e2-9b04-4113e322c883" providerId="ADAL" clId="{5B4C1A71-96B2-45E0-9079-62D3F1133F72}" dt="2024-08-28T21:38:38.380" v="3371" actId="478"/>
          <ac:spMkLst>
            <pc:docMk/>
            <pc:sldMk cId="4285668917" sldId="257"/>
            <ac:spMk id="60" creationId="{1A86F639-7099-B3A0-D7FC-DF39BE754A6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61" creationId="{DFB754B5-F27B-A085-5646-A7B1B8F87CB9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62" creationId="{BACB20B8-D99B-2BBF-E09C-D342CB9A03C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3" creationId="{A4E35C0C-9ADA-0D5B-4C66-641A809C8589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4" creationId="{7CB8A58C-F45A-CE28-BC0A-B7B51CDD4F63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5" creationId="{3EB4FBEB-9806-8BBC-BBED-DDD296986C0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6" creationId="{7CE070FB-2E4B-D4D1-EB1B-3F93172EE69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7" creationId="{2C386726-154A-B1D0-6EEF-AA0CE923C1E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68" creationId="{CFEB7091-9829-B1F6-2C52-D5EB44AFB74F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69" creationId="{804374A2-800B-A872-9551-67BD3CE5E6CC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70" creationId="{C7701103-D1BA-1CF3-962B-17B47B1932E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1" creationId="{89800E87-EF2E-0E07-5CDA-62D692B6ACFD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2" creationId="{2C2BEC60-0C5C-C266-D77D-A908591DE26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3" creationId="{409F4E4E-BE44-B837-236E-A4A8C84BFCA0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4" creationId="{0603B94A-0C16-9923-C655-A8A239E7E0B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5" creationId="{63C031E7-BF62-7C52-0B1D-F18122B9D43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6" creationId="{1B5C43BB-BE4A-0D8A-4D37-AEED6796CB6E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77" creationId="{F52BD646-73EC-FC2D-A04B-0E6C8763BD71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78" creationId="{CEDEB25E-1041-581C-B12E-BA13128D76A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79" creationId="{3A80EA49-3C43-58C8-59D9-B165B139297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0" creationId="{A083C1D2-6FCA-51FE-1B28-F288AB0BE54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1" creationId="{876A7B8F-7918-8F9D-EE19-18F4677548E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2" creationId="{C5498298-B45B-65F8-D1F3-ABA01AD3CD5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3" creationId="{127DB9A8-E954-CCE9-69E0-66B961C6D47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4" creationId="{B7649A2B-92A3-B678-9A3E-142932F83496}"/>
          </ac:spMkLst>
        </pc:spChg>
        <pc:spChg chg="add del mod">
          <ac:chgData name="Jakob Frabosilio" userId="a4cd8985-fec4-40e2-9b04-4113e322c883" providerId="ADAL" clId="{5B4C1A71-96B2-45E0-9079-62D3F1133F72}" dt="2024-08-28T21:40:30.223" v="3403" actId="478"/>
          <ac:spMkLst>
            <pc:docMk/>
            <pc:sldMk cId="4285668917" sldId="257"/>
            <ac:spMk id="85" creationId="{A298F385-EAEE-6466-A030-4DC38B599CF7}"/>
          </ac:spMkLst>
        </pc:spChg>
        <pc:spChg chg="add del">
          <ac:chgData name="Jakob Frabosilio" userId="a4cd8985-fec4-40e2-9b04-4113e322c883" providerId="ADAL" clId="{5B4C1A71-96B2-45E0-9079-62D3F1133F72}" dt="2024-08-28T21:33:58.140" v="3327" actId="478"/>
          <ac:spMkLst>
            <pc:docMk/>
            <pc:sldMk cId="4285668917" sldId="257"/>
            <ac:spMk id="86" creationId="{3A493C8F-0114-EB03-4E86-A8BF67CD470B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7" creationId="{49363253-5646-BCB8-03FF-4D27936BA83F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8" creationId="{16F07549-8B5C-36DA-551C-A5F497DBB21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89" creationId="{F1A9D27C-B3B5-E0A9-BF7F-DDBF78F084A0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0" creationId="{F589F094-95B8-08D0-6C7B-F55D686F059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1" creationId="{9C74BA8E-1C6B-1AC3-AEBC-1CAF58489B2F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2" creationId="{69E944E4-AC9A-2A5C-BFF6-EE1A92CD5C78}"/>
          </ac:spMkLst>
        </pc:spChg>
        <pc:spChg chg="add mod">
          <ac:chgData name="Jakob Frabosilio" userId="a4cd8985-fec4-40e2-9b04-4113e322c883" providerId="ADAL" clId="{5B4C1A71-96B2-45E0-9079-62D3F1133F72}" dt="2024-08-28T21:41:05.297" v="3425" actId="1076"/>
          <ac:spMkLst>
            <pc:docMk/>
            <pc:sldMk cId="4285668917" sldId="257"/>
            <ac:spMk id="93" creationId="{D89A035E-C0AF-4DC8-BB42-C86708FA81BD}"/>
          </ac:spMkLst>
        </pc:spChg>
        <pc:spChg chg="del">
          <ac:chgData name="Jakob Frabosilio" userId="a4cd8985-fec4-40e2-9b04-4113e322c883" providerId="ADAL" clId="{5B4C1A71-96B2-45E0-9079-62D3F1133F72}" dt="2024-08-28T21:33:48.751" v="3324" actId="478"/>
          <ac:spMkLst>
            <pc:docMk/>
            <pc:sldMk cId="4285668917" sldId="257"/>
            <ac:spMk id="94" creationId="{BE46F343-3AD4-8A54-65A0-FB00A9EF3B36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5" creationId="{E3601363-DC77-728C-F7DA-B70C97898B02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6" creationId="{D00FC25F-FF93-FFE2-D0CB-AA0141E85B27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7" creationId="{03679EF9-BD1A-5180-B62A-E8274F4417B8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8" creationId="{80B3534B-1FB8-B4D3-D524-0CEBCCBB5FC4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99" creationId="{B1D2AE02-5A3C-EBEA-4095-D49BF1F1A44B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0" creationId="{73BCC181-5B90-B56E-DF32-FEE37210FD95}"/>
          </ac:spMkLst>
        </pc:spChg>
        <pc:spChg chg="add mod">
          <ac:chgData name="Jakob Frabosilio" userId="a4cd8985-fec4-40e2-9b04-4113e322c883" providerId="ADAL" clId="{5B4C1A71-96B2-45E0-9079-62D3F1133F72}" dt="2024-08-28T21:41:04.668" v="3424" actId="1076"/>
          <ac:spMkLst>
            <pc:docMk/>
            <pc:sldMk cId="4285668917" sldId="257"/>
            <ac:spMk id="101" creationId="{03607082-2D15-D55A-4B15-F39028C45F89}"/>
          </ac:spMkLst>
        </pc:spChg>
        <pc:spChg chg="del mod">
          <ac:chgData name="Jakob Frabosilio" userId="a4cd8985-fec4-40e2-9b04-4113e322c883" providerId="ADAL" clId="{5B4C1A71-96B2-45E0-9079-62D3F1133F72}" dt="2024-08-28T21:35:30.729" v="3343" actId="478"/>
          <ac:spMkLst>
            <pc:docMk/>
            <pc:sldMk cId="4285668917" sldId="257"/>
            <ac:spMk id="102" creationId="{6E113F53-0E28-8927-D7EA-121A9FBCC759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3" creationId="{14E31448-AA47-D0F3-96F8-D9C6277BF7FE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4" creationId="{2086B96F-B61D-4735-4239-D4CF59373551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5" creationId="{28DCE81A-CA2E-9FD6-584D-A064C6DA7FFC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6" creationId="{4BA8B2E2-4793-4D0E-FF6A-8D704BD7A003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7" creationId="{79568B63-4195-5058-B76D-07244A1B5D5A}"/>
          </ac:spMkLst>
        </pc:spChg>
        <pc:spChg chg="add del mod">
          <ac:chgData name="Jakob Frabosilio" userId="a4cd8985-fec4-40e2-9b04-4113e322c883" providerId="ADAL" clId="{5B4C1A71-96B2-45E0-9079-62D3F1133F72}" dt="2024-08-28T21:38:32.065" v="3370" actId="478"/>
          <ac:spMkLst>
            <pc:docMk/>
            <pc:sldMk cId="4285668917" sldId="257"/>
            <ac:spMk id="108" creationId="{3F6B9368-739E-6212-2053-8D3E3BCA65AA}"/>
          </ac:spMkLst>
        </pc:spChg>
        <pc:spChg chg="add mod">
          <ac:chgData name="Jakob Frabosilio" userId="a4cd8985-fec4-40e2-9b04-4113e322c883" providerId="ADAL" clId="{5B4C1A71-96B2-45E0-9079-62D3F1133F72}" dt="2024-08-28T21:41:04.297" v="3423" actId="1076"/>
          <ac:spMkLst>
            <pc:docMk/>
            <pc:sldMk cId="4285668917" sldId="257"/>
            <ac:spMk id="109" creationId="{6F13355E-382C-B2E1-650A-F8242916AC9D}"/>
          </ac:spMkLst>
        </pc:spChg>
        <pc:spChg chg="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0" creationId="{7C27937A-D19F-9553-E112-6386D830BF45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1" creationId="{147C1640-826F-FE7E-5AF0-DC1230DB8780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2" creationId="{A19FED29-E1F0-7F60-BADF-C795D2B4432F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3" creationId="{368F3B77-96B7-527C-A958-EC1E818D94C8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4" creationId="{482B674E-3B49-2067-3146-DBD5D79258D7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5" creationId="{26F755E2-9FB9-65E7-0A80-F14D279A7F52}"/>
          </ac:spMkLst>
        </pc:spChg>
        <pc:spChg chg="add del mod">
          <ac:chgData name="Jakob Frabosilio" userId="a4cd8985-fec4-40e2-9b04-4113e322c883" providerId="ADAL" clId="{5B4C1A71-96B2-45E0-9079-62D3F1133F72}" dt="2024-08-28T21:40:35.632" v="3407" actId="478"/>
          <ac:spMkLst>
            <pc:docMk/>
            <pc:sldMk cId="4285668917" sldId="257"/>
            <ac:spMk id="116" creationId="{2D27639D-CA3A-3944-CB6C-C5278A355460}"/>
          </ac:spMkLst>
        </pc:spChg>
        <pc:spChg chg="add mod">
          <ac:chgData name="Jakob Frabosilio" userId="a4cd8985-fec4-40e2-9b04-4113e322c883" providerId="ADAL" clId="{5B4C1A71-96B2-45E0-9079-62D3F1133F72}" dt="2024-08-28T21:41:03.806" v="3422" actId="1076"/>
          <ac:spMkLst>
            <pc:docMk/>
            <pc:sldMk cId="4285668917" sldId="257"/>
            <ac:spMk id="117" creationId="{83D77D20-6366-78F6-EC51-0CE302C2B8DB}"/>
          </ac:spMkLst>
        </pc:spChg>
        <pc:spChg chg="add mod">
          <ac:chgData name="Jakob Frabosilio" userId="a4cd8985-fec4-40e2-9b04-4113e322c883" providerId="ADAL" clId="{5B4C1A71-96B2-45E0-9079-62D3F1133F72}" dt="2024-08-28T21:41:03.401" v="3421" actId="1076"/>
          <ac:spMkLst>
            <pc:docMk/>
            <pc:sldMk cId="4285668917" sldId="257"/>
            <ac:spMk id="118" creationId="{30B867E1-58D6-CCA9-A6BB-4B77CBCB127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19" creationId="{EDA09B60-F4E1-DCAD-EA0C-F98CEE0ECC5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0" creationId="{A789934A-7760-C57F-E56B-91882DB38AE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1" creationId="{F7818676-ECC1-882D-EA4F-13E63741E5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2" creationId="{8DC3A3EE-E992-B9F8-407D-0365C3EB6B9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3" creationId="{DCBA5373-86FA-8C6F-89EE-2E813F23582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4" creationId="{890E4C85-F09A-27E7-2176-AC1F6A20700D}"/>
          </ac:spMkLst>
        </pc:spChg>
        <pc:spChg chg="add mod">
          <ac:chgData name="Jakob Frabosilio" userId="a4cd8985-fec4-40e2-9b04-4113e322c883" providerId="ADAL" clId="{5B4C1A71-96B2-45E0-9079-62D3F1133F72}" dt="2024-08-28T21:42:53.698" v="3455" actId="1076"/>
          <ac:spMkLst>
            <pc:docMk/>
            <pc:sldMk cId="4285668917" sldId="257"/>
            <ac:spMk id="125" creationId="{780B1136-A5E4-5309-C65A-E33A13516035}"/>
          </ac:spMkLst>
        </pc:spChg>
        <pc:spChg chg="add mod">
          <ac:chgData name="Jakob Frabosilio" userId="a4cd8985-fec4-40e2-9b04-4113e322c883" providerId="ADAL" clId="{5B4C1A71-96B2-45E0-9079-62D3F1133F72}" dt="2024-08-28T21:42:53.148" v="3454" actId="1076"/>
          <ac:spMkLst>
            <pc:docMk/>
            <pc:sldMk cId="4285668917" sldId="257"/>
            <ac:spMk id="126" creationId="{EFDB6E30-6413-55CE-3F30-0C6D80A0A6F7}"/>
          </ac:spMkLst>
        </pc:spChg>
        <pc:spChg chg="add del mod">
          <ac:chgData name="Jakob Frabosilio" userId="a4cd8985-fec4-40e2-9b04-4113e322c883" providerId="ADAL" clId="{5B4C1A71-96B2-45E0-9079-62D3F1133F72}" dt="2024-08-28T21:43:54.438" v="3470" actId="478"/>
          <ac:spMkLst>
            <pc:docMk/>
            <pc:sldMk cId="4285668917" sldId="257"/>
            <ac:spMk id="127" creationId="{AB901426-18F8-E8AA-B46E-A1F27102961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8" creationId="{5A38884A-7514-02D1-39F3-8F2C7229C41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29" creationId="{C4AE6115-6AE7-5F0C-A2A5-7961BDE1924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0" creationId="{39AEFDB6-CEB5-F6E4-0E41-C741E854497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1" creationId="{A99CC4DC-1852-9B56-40F3-289B884979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2" creationId="{FC634F1D-FB7D-3847-B119-9C04F7BFA3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133" creationId="{92A475F2-D02B-4E41-EDE0-6E03B8B78079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4" creationId="{4259AD12-79F0-AE0F-5B76-BA33AE7F935F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5" creationId="{08D23B09-8058-91FF-9C05-E4658CCA2176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6" creationId="{8F649F4F-EB40-D3FA-CBDE-494CD9ADECE0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7" creationId="{4CDCB876-F869-54C9-34E7-CE0AC894BF57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8" creationId="{C6182928-1A55-2A19-7FD8-176E98F51F11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39" creationId="{D07E5EAE-2CD4-3E2A-7093-441D7062F01A}"/>
          </ac:spMkLst>
        </pc:spChg>
        <pc:spChg chg="add mod">
          <ac:chgData name="Jakob Frabosilio" userId="a4cd8985-fec4-40e2-9b04-4113e322c883" providerId="ADAL" clId="{5B4C1A71-96B2-45E0-9079-62D3F1133F72}" dt="2024-08-28T21:48:12.432" v="3540" actId="1076"/>
          <ac:spMkLst>
            <pc:docMk/>
            <pc:sldMk cId="4285668917" sldId="257"/>
            <ac:spMk id="140" creationId="{0AECDC4A-6610-64E9-8092-16B5640A0C03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1" creationId="{1D2A15C8-C24E-E487-C2C0-D6455CA2C631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2" creationId="{3D34D5EE-5C6D-D285-4B73-6FBC9F3CB04F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3" creationId="{2419D2C8-0B55-7195-5DAC-82AB197CEBB3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4" creationId="{955291E3-37CB-5DD9-BFF4-26168E2B0BB9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5" creationId="{C1D9FAB1-AE57-9F16-764B-A1A4003EA119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6" creationId="{86D8A97D-2139-EB45-11BB-6F62801B5FC6}"/>
          </ac:spMkLst>
        </pc:spChg>
        <pc:spChg chg="add mod">
          <ac:chgData name="Jakob Frabosilio" userId="a4cd8985-fec4-40e2-9b04-4113e322c883" providerId="ADAL" clId="{5B4C1A71-96B2-45E0-9079-62D3F1133F72}" dt="2024-08-28T21:48:11.068" v="3539" actId="1076"/>
          <ac:spMkLst>
            <pc:docMk/>
            <pc:sldMk cId="4285668917" sldId="257"/>
            <ac:spMk id="147" creationId="{462AC877-9FE5-97AB-C8E8-E207926B9ED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48" creationId="{1DA2D6AB-037F-43BD-AE52-7AB16D25DED5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49" creationId="{2AAD9CE2-7C39-851D-A869-F7AB5744E8D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0" creationId="{B7821F06-4A64-F1CF-7524-4B2A6DB39F35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1" creationId="{EE343031-1F99-877A-33CD-8B96CF45E88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2" creationId="{7EA0795E-3C2C-55F3-D0A5-3BA83727D28B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3" creationId="{CC5C2319-9681-F266-0859-3E816269EF8F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4" creationId="{AF94B058-07BB-5044-D225-DEC4BC36F3A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5" creationId="{2A638CB6-6228-AB91-21CF-21CDF08DB5FD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6" creationId="{30D704B6-B459-CA89-2A84-5FF5EB6C1418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7" creationId="{B03A6336-6235-2228-C19B-D1FDDA1C7D5F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8" creationId="{518232A8-0606-2977-1C25-ED9E42617803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59" creationId="{4990FD53-8BD2-49D2-2B06-F6FF5563E8A9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0" creationId="{7F3F27B4-0355-744C-EF79-D304DC134B3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1" creationId="{0958BB56-9F82-5903-7070-38ACF45EA103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2" creationId="{D353D6D4-F8FE-04D3-4E8C-934E5140BD02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3" creationId="{AB130DE0-F7BB-8820-F737-8D222816B16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4" creationId="{DD64688C-0F71-8DF2-337C-9505F45604CC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5" creationId="{AF2C1361-17BC-FF79-B2E6-176890D5041E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6" creationId="{5B5E3BBF-980D-C439-B818-18D3B2F53C62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7" creationId="{001E5357-D514-7D77-1744-760E0720B85A}"/>
          </ac:spMkLst>
        </pc:spChg>
        <pc:spChg chg="add mod">
          <ac:chgData name="Jakob Frabosilio" userId="a4cd8985-fec4-40e2-9b04-4113e322c883" providerId="ADAL" clId="{5B4C1A71-96B2-45E0-9079-62D3F1133F72}" dt="2024-08-28T21:48:09.970" v="3538" actId="1076"/>
          <ac:spMkLst>
            <pc:docMk/>
            <pc:sldMk cId="4285668917" sldId="257"/>
            <ac:spMk id="168" creationId="{D506AD93-86F1-2D8A-4E9E-2605611C4B31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69" creationId="{37811B47-4DFE-44A0-C525-DA8F6B21E746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0" creationId="{258EE4F1-B3AF-8C4C-A203-46D7C9398F7E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1" creationId="{22B73982-9AD5-5BF4-DB0C-C62EE6E6A117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2" creationId="{4E959D1F-F472-97EC-AE45-783740B360F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3" creationId="{05B4A071-9363-1036-115D-79BF204FD2A1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4" creationId="{E20DB84A-A172-66DC-8EF5-714715312946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5" creationId="{50610EF6-0C05-2374-FE95-DF964C139FD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6" creationId="{16C660F0-AD18-4A12-3265-DA9F5C9CE0B8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7" creationId="{77DCBDB4-3448-C2F5-429B-3A7E325D621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8" creationId="{C3C00154-7FA7-97A9-3129-EFCF4104FEE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79" creationId="{41067172-0575-1854-F0FC-A5E9B9A1750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0" creationId="{0F408A2A-7380-7B0B-173F-393DBC3A46B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1" creationId="{344E94CD-A350-CC54-6A1A-C6711625BCE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2" creationId="{70F93D4D-4818-EC22-75F3-D48BA455090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3" creationId="{33D4A1AE-54DD-C228-AA8E-D65B4FE885A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4" creationId="{5736AFA7-81B0-2F1C-B815-6B5B6F9792C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5" creationId="{99AFA1FE-10F9-6123-39E3-CFCA31E4700B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6" creationId="{8C632C54-2ED4-0D03-33DB-38ADB27E145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7" creationId="{3C387D00-C8A3-86ED-7C6D-1818085FB61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8" creationId="{B813297C-AE5A-94CA-CF49-B4A25C0E140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89" creationId="{4DD1D593-D9B5-26EF-3D80-0E0707B657ED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0" creationId="{250B4272-7466-5A48-22A8-0E1A7510AA3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1" creationId="{136DB17D-DB5C-173A-0A67-DBFA1BDBD9D2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2" creationId="{33150622-413D-E7B9-C918-858EF0FADDE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3" creationId="{A14931D1-D487-492A-ECFE-E9D19BD0521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4" creationId="{CE1025A5-760C-F94D-B55C-DA697B36E22E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5" creationId="{FFC53610-D01A-F4AD-BBD2-B33F3505592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6" creationId="{89547783-9838-68B8-4603-F6532A06C01B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7" creationId="{070AC751-98C4-721C-3000-D06DFD3E9D6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8" creationId="{B15F9F6D-FB32-5AFF-993A-6C9F7929DCD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199" creationId="{D09B3C05-9E38-1B8A-BD5C-D0EE3C2C6689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0" creationId="{4B2B587A-9028-3B1A-9903-C8E79A8DDD43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1" creationId="{01F65F8E-67EF-D001-4442-3300DF756AFC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2" creationId="{97ED797A-6A28-507F-3F51-463167B85DA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3" creationId="{3FE5D32B-0043-9D6C-5CEE-DBD71783F59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4" creationId="{5BA67B53-2730-4F1A-B56C-436D0D13837F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5" creationId="{3AAA480C-6AB1-579B-2D6A-38B76B5E4DAC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6" creationId="{B6D5A56A-3761-1574-1B37-C176C084CB72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7" creationId="{FC6D12C2-2223-A9E1-5581-458E7CC1A0F4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8" creationId="{5DAEB47F-A604-F806-580D-963A064A5F20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09" creationId="{15B4F23B-F787-07A5-AEDC-7B697A38769A}"/>
          </ac:spMkLst>
        </pc:spChg>
        <pc:spChg chg="add mod">
          <ac:chgData name="Jakob Frabosilio" userId="a4cd8985-fec4-40e2-9b04-4113e322c883" providerId="ADAL" clId="{5B4C1A71-96B2-45E0-9079-62D3F1133F72}" dt="2024-08-28T21:48:09.004" v="3537" actId="1076"/>
          <ac:spMkLst>
            <pc:docMk/>
            <pc:sldMk cId="4285668917" sldId="257"/>
            <ac:spMk id="210" creationId="{02C63581-BA51-E360-C821-BF9CE7DB178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1" creationId="{25A111E6-EF89-4832-E0A2-4271D78CB33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2" creationId="{0365D9E0-3DB7-DD5B-A5D8-F265ED3F22D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3" creationId="{A651517C-0868-3BC7-EFEA-018A5708FF4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4" creationId="{C4A522DE-6767-CE44-15BE-C430F173604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5" creationId="{85A03F6A-B3EA-A473-FA2F-EFA021C526E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6" creationId="{C1200376-41D3-8095-DCDD-FE021B73FA6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7" creationId="{09B72126-34DB-FA9E-6A40-80B90D5D642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8" creationId="{17C22C1E-288B-7045-C560-7DB29A6D257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19" creationId="{0CB1A22B-96DE-C6D0-5080-F4E5FDE71AD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0" creationId="{F9264EC3-DB5F-66FE-A34E-8DE77F294B4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1" creationId="{A0ABC5BD-06C6-2553-CEA1-60F5BB9C9E8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2" creationId="{5205B11D-3C35-B742-4EC3-D32617FAF64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3" creationId="{14837BA6-9456-3FC9-4D15-8F103FD6264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4" creationId="{5817E92F-D7AE-C40F-16EE-40E30C96738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5" creationId="{F96A698A-7C32-4F4C-387B-FBB5009539C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6" creationId="{7E55B67B-A9F0-AF97-636D-D5610AEC7CF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7" creationId="{A0BD5CCE-5BC6-C1C4-982C-27625AAB236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8" creationId="{7B18EBFB-73FA-BF95-C765-DE6983BDDE2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29" creationId="{58861EC1-127E-EF2A-7982-D840C229FAF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0" creationId="{69C6F724-A8B7-CE63-7FB9-D1B64E92566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1" creationId="{663EAF66-0BB0-E199-C035-143C9302056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2" creationId="{251CD0F9-D354-39CD-9380-9AC01221415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3" creationId="{355AC701-59E6-C41C-408A-911B24EE63E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4" creationId="{C09BC467-308D-AFAC-1D19-7B966520EE9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5" creationId="{A25E0990-9A39-BC20-6C69-A2AF9CA911A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6" creationId="{D6B9FD60-D396-D995-AF38-7A5016350A8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7" creationId="{BDA09855-5A0D-2E44-B9AC-17A4142157F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8" creationId="{3BAED185-981D-6FA7-C179-F0744EA5F14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39" creationId="{64D5EEC0-7456-CFE6-9380-01434AD9EE2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0" creationId="{02D9C3FC-309C-D691-9300-B8E40F5F174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1" creationId="{F44C8A63-5DBB-B93A-3374-E1ED65A6B7E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2" creationId="{7B16B741-22FD-981E-AD8B-0F3581CD0A8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3" creationId="{5AA8FE47-1739-FF76-8E7F-63D2020B55F2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4" creationId="{7D8D4FE4-4094-DF17-B221-328416EA1F4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5" creationId="{B84697D4-E36B-F320-A5B2-EFEE4799B44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6" creationId="{6CBC4884-9E27-203A-7E74-7B84BDA34EE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7" creationId="{8AED2DA1-C334-A538-7411-FE864141DD1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8" creationId="{7D02C0D0-1F6B-45DF-27BE-7B104844E10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49" creationId="{C9FFD88E-18EC-D21B-F9B9-4F00873D386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0" creationId="{F4C26A4E-F64D-6D95-D10C-A4154C664656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1" creationId="{3D6EAA0C-38CC-09A6-BCCD-144F22DE2DC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2" creationId="{7F1645B1-4F7D-A1DE-B9A4-133C1A0ADA2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3" creationId="{99F3AB2B-D267-EFA9-9FA5-4CB96CF5B7C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4" creationId="{983FF622-F100-11D0-2670-E3F84E99E20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5" creationId="{19076BD5-37C0-79E9-E5B2-053108E3FA2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6" creationId="{5AA14EF6-E846-ACA5-1567-E68E216BA44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7" creationId="{5933FBDE-E474-9A59-923C-9B17497E167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8" creationId="{1E4CE39D-9C5E-B380-A15C-14CF93AFD28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59" creationId="{2043C3D4-E6A4-0C21-467F-67BC6C06ACEE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0" creationId="{70F60AD6-F12C-43C1-B40A-5C8C1525669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1" creationId="{69DC9782-65F3-41CC-5177-7C29C4B9E61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2" creationId="{F762298F-2F45-8AD7-5CB8-0CC42B3FCA6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3" creationId="{0044F4A6-BAA0-B01B-F7F7-A9A92A97DB2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4" creationId="{5B9B905E-1D23-F06D-489C-1B08691E562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5" creationId="{D84405D3-42EA-6C09-0CF8-19FE5583ACC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6" creationId="{D9771DDE-CA29-C4D8-66F4-B110557F07D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7" creationId="{476973D9-3483-4E8E-85F8-3BBEEDAB1C2C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8" creationId="{C5B2E74A-7DA0-119C-4F14-C475320C5AF2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69" creationId="{7A810A84-A57F-4806-05EB-6A007D7DF70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0" creationId="{2E74A085-FE23-7616-D734-44BD40E2173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1" creationId="{5566ACCA-26C0-FA18-E47E-FE56A48EEB9A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2" creationId="{2027B87E-B5B3-786F-9590-B712DB4D787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3" creationId="{A7B7D020-1B3A-DC20-0276-24AACA1B2BB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4" creationId="{2063C03D-D47A-3278-5D45-190BEA495B3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5" creationId="{6CADB0F6-7A27-3967-B2D6-06E2E19AF65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6" creationId="{0385CA09-EB9C-A041-4E26-FCFC51A6BE1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7" creationId="{EE95A10F-3957-90B8-D66A-63FE2C2FE2E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8" creationId="{12EFF21C-3915-DB9F-2D71-EE4518FC55EB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79" creationId="{9FBE95DA-A58F-6158-FC23-59405266D329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0" creationId="{21F7AF7F-5B45-1B50-9CE8-A50F10C732B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1" creationId="{7864BA05-5618-4EF9-4EF6-4336E18FD0E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2" creationId="{46EACFB8-89EC-9F12-E481-9821FD255310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3" creationId="{C451C561-AD0A-E0E7-1F5F-F5BDC189F8C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4" creationId="{18F21E1B-0CF3-940E-B540-2D38C64B1A55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5" creationId="{F8BDDAF4-2405-695E-808B-BA6A02D015FD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6" creationId="{710E397B-14C7-7696-B52D-6DB8FDE4FDF4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7" creationId="{4D7B25E3-F8BC-D56A-BBA3-13C3FD7747F3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8" creationId="{0020BF5E-6612-4EEC-DF37-9CE3F94C073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89" creationId="{ED5DE926-E341-6D0D-5A88-9B8BFE8A09FF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0" creationId="{6DC196A8-8B42-FC13-9776-7B84EAACCC37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1" creationId="{D49A59D5-5744-920F-3087-2E35CC321B1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2" creationId="{93397CAC-D37B-A5F7-6BEA-2409F4DAB648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3" creationId="{C83B2F2F-3847-1A94-A0D4-9B77ACEF4FE1}"/>
          </ac:spMkLst>
        </pc:spChg>
        <pc:spChg chg="add mod">
          <ac:chgData name="Jakob Frabosilio" userId="a4cd8985-fec4-40e2-9b04-4113e322c883" providerId="ADAL" clId="{5B4C1A71-96B2-45E0-9079-62D3F1133F72}" dt="2024-08-28T21:48:07.661" v="3536" actId="1076"/>
          <ac:spMkLst>
            <pc:docMk/>
            <pc:sldMk cId="4285668917" sldId="257"/>
            <ac:spMk id="294" creationId="{820825A9-A7D7-3815-616A-F604934AA25E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5" creationId="{9E9EEDCC-E568-644E-C082-7F3CA09CFA4A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6" creationId="{69E295EB-7515-5D91-59ED-0D86625C998A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7" creationId="{0F9D00C8-544E-838E-BA66-35D476897EDC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8" creationId="{06BE9F1D-F7A2-82B7-6AFA-04443BCE2C16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299" creationId="{2F7FE83A-78EF-058F-9F27-1C2DECA54222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300" creationId="{703C7219-F452-DB6F-634F-3D7D31235CFD}"/>
          </ac:spMkLst>
        </pc:spChg>
        <pc:spChg chg="add del mod">
          <ac:chgData name="Jakob Frabosilio" userId="a4cd8985-fec4-40e2-9b04-4113e322c883" providerId="ADAL" clId="{5B4C1A71-96B2-45E0-9079-62D3F1133F72}" dt="2024-08-28T21:49:31.781" v="3561" actId="478"/>
          <ac:spMkLst>
            <pc:docMk/>
            <pc:sldMk cId="4285668917" sldId="257"/>
            <ac:spMk id="301" creationId="{91C4C3BC-5B4A-BDFE-D102-DC9A6D7318D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2" creationId="{6C7F3012-9D0C-911C-55B2-3193B921A4D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3" creationId="{9F21B835-B89E-4146-04A2-DA0AC4D10742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4" creationId="{8DF4811D-6766-414E-6B8B-EE5C0F4FF717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5" creationId="{662EEA93-6724-0FA2-295A-E0BADC311C95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6" creationId="{D45A0693-F060-0335-359D-4A8FF8AA7B8B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7" creationId="{5F9357F1-CE1A-949A-97B1-ACF1966D7894}"/>
          </ac:spMkLst>
        </pc:spChg>
        <pc:spChg chg="add mod">
          <ac:chgData name="Jakob Frabosilio" userId="a4cd8985-fec4-40e2-9b04-4113e322c883" providerId="ADAL" clId="{5B4C1A71-96B2-45E0-9079-62D3F1133F72}" dt="2024-08-28T21:49:25.997" v="3559" actId="1076"/>
          <ac:spMkLst>
            <pc:docMk/>
            <pc:sldMk cId="4285668917" sldId="257"/>
            <ac:spMk id="308" creationId="{B69E19A7-1097-C808-92E2-538144E9284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09" creationId="{81B8C65B-D103-F490-CE13-958882FC1C76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0" creationId="{389132A7-B7B9-69E5-F542-069A8CF6692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1" creationId="{9EBC350C-589B-E3FF-2C2D-6D30FE783E70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2" creationId="{E843F652-F5A2-7772-CC70-4A529BE23DA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3" creationId="{208E14F1-D2FC-DEA2-4BFC-DAC111DD3978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4" creationId="{F008EF63-E8B2-0DA4-F5E6-DD49E0C8333C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5" creationId="{FAB6DEC3-07E7-9772-220B-9BD5F59DC85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6" creationId="{DEA4DB35-BB9E-5A3E-EFC7-B7337A028F92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7" creationId="{E80EC7CC-648D-626D-772A-26B0822413B6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8" creationId="{2C9C5F72-6457-08CD-5453-5F2E7ED89431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19" creationId="{03617528-1244-E32F-B151-F35BFDED43F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0" creationId="{AFC01253-36B0-0441-F9FC-39353A8427D9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1" creationId="{A9D09DE5-4355-D1EF-1C5D-318390A7103E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2" creationId="{0E0BF941-AA45-8A00-FA8D-DF0F08179797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3" creationId="{21301DE6-1BD8-ECA1-FF41-5EE89A7ED334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4" creationId="{1403E17F-9ED0-62A5-87F0-39BAF5AAE15F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5" creationId="{74A885A9-4BB8-B558-525E-68C4A7A0C7F3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6" creationId="{E9DC2E89-E1C2-9217-9905-669B597B7C6B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7" creationId="{9E3458D7-7BB5-84EC-315C-0CCC6D4002EC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8" creationId="{18B2A13E-56D7-AF55-2581-5030FCDB1B5F}"/>
          </ac:spMkLst>
        </pc:spChg>
        <pc:spChg chg="add mod">
          <ac:chgData name="Jakob Frabosilio" userId="a4cd8985-fec4-40e2-9b04-4113e322c883" providerId="ADAL" clId="{5B4C1A71-96B2-45E0-9079-62D3F1133F72}" dt="2024-08-28T21:49:24.317" v="3558" actId="1076"/>
          <ac:spMkLst>
            <pc:docMk/>
            <pc:sldMk cId="4285668917" sldId="257"/>
            <ac:spMk id="329" creationId="{2D9ADA1B-F3E4-E7DD-B29A-1194948DDEA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0" creationId="{E449DB39-9DD5-F529-AB4E-B3D51E11F4E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1" creationId="{3A715963-5565-925D-23FD-A6E2B2E71C66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2" creationId="{0684F48E-976D-6F00-1BA8-D6E8EDF66253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3" creationId="{12DB5240-E9DC-79F3-4B09-69A748CDBED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4" creationId="{08670071-5981-F12F-5DC6-CC8600DE037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5" creationId="{D71F9104-C3A9-7767-1947-9551396E15B9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6" creationId="{25E51D6C-920A-CCC3-5476-0A324254C5DD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7" creationId="{1E157CE4-8178-0DC0-402B-9CE32927624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8" creationId="{88DCA6C9-EA88-7A09-203F-6A4F99CC51FB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39" creationId="{D1CE3666-9BBE-E8D5-D700-02D8478F4569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0" creationId="{0E10AE72-EBDA-120C-22A2-14FEF13D12B7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1" creationId="{DF20D743-F234-7C3B-A1F1-67E861F8E470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2" creationId="{C0A03ED1-B8FF-88EF-5EC6-452FD6EC1C0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3" creationId="{E2C91CC3-AEC4-F71D-61F5-7142FA8A383F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4" creationId="{7F747DCE-2C48-B0B7-05C5-208E9CF9F776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5" creationId="{CFC82030-B422-5EA6-E4AF-328EE05B6E7A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6" creationId="{435D7CE4-FE73-A5D8-D2EB-D7CD7D05B6FC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7" creationId="{D66051DB-8A7B-43BD-7EAA-556202643B4E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8" creationId="{848F21CA-DD84-46FF-D588-4A958426A20A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49" creationId="{0D51BAA8-E515-5561-31E4-75146439F3F5}"/>
          </ac:spMkLst>
        </pc:spChg>
        <pc:spChg chg="add mod">
          <ac:chgData name="Jakob Frabosilio" userId="a4cd8985-fec4-40e2-9b04-4113e322c883" providerId="ADAL" clId="{5B4C1A71-96B2-45E0-9079-62D3F1133F72}" dt="2024-08-28T21:49:23.898" v="3557" actId="1076"/>
          <ac:spMkLst>
            <pc:docMk/>
            <pc:sldMk cId="4285668917" sldId="257"/>
            <ac:spMk id="350" creationId="{9F723EC8-0D7C-905C-A983-54FCDC994AFF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1" creationId="{8D2BED81-BB47-4D60-C156-5F8502CEDCB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2" creationId="{D9C96CCA-D836-9809-553D-0C9542B7D6D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3" creationId="{F92ABEA5-FBD3-4607-8ABE-F46F2684B6BD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4" creationId="{0AA347D8-FEC9-25BE-8DF9-1DCDA9D0C144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5" creationId="{BBDCFA85-F02E-2EBD-39E9-A96193B2766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6" creationId="{03825751-59CF-B9E9-A3E5-FACC12E2C39A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7" creationId="{E4A090D2-8AAF-7881-4F46-F1884668E55D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8" creationId="{DF7DA54C-B65E-3F40-A991-824A3C50C572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59" creationId="{DBD4EDD4-4D19-884D-1591-FE7669FCA1A9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0" creationId="{E462D4CC-FC76-8B47-852F-7E58CA1E530B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1" creationId="{50422ED8-4F33-5541-8890-E8BE592B6C54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2" creationId="{3CEC78C6-BAA9-614E-65C8-0134608060CB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3" creationId="{DF528D3A-A6CC-FE9C-8562-FBD2307317A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4" creationId="{3BB132EB-F6D3-BDB0-78C4-57084B9216FC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5" creationId="{1E6C345F-15C4-FFAA-A887-D17067B5D2DE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6" creationId="{ED5BEEA1-9A09-9DC5-44A0-BD7DAD35F843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7" creationId="{BE665D0D-B7C0-B7A7-2AE4-E91C5C0C1D57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8" creationId="{4C211C8B-D5B9-F88F-128D-9331599F0228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69" creationId="{05ED8A4E-2BD9-50B2-716D-565161639287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70" creationId="{A2FE265D-4ECE-1904-BC9B-4D630DA72566}"/>
          </ac:spMkLst>
        </pc:spChg>
        <pc:spChg chg="add mod">
          <ac:chgData name="Jakob Frabosilio" userId="a4cd8985-fec4-40e2-9b04-4113e322c883" providerId="ADAL" clId="{5B4C1A71-96B2-45E0-9079-62D3F1133F72}" dt="2024-08-28T21:49:23.362" v="3556" actId="1076"/>
          <ac:spMkLst>
            <pc:docMk/>
            <pc:sldMk cId="4285668917" sldId="257"/>
            <ac:spMk id="371" creationId="{F098CB6A-0BBA-95B9-1D5D-093B2A976A5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2" creationId="{74071E8A-4767-D75E-BD8C-4E5C90FB2F8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3" creationId="{803AD087-83A9-E96B-6398-BA206A0F867E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4" creationId="{F70E0021-06B8-8BD4-E9D5-8A46B442AE9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5" creationId="{2B2156B2-E075-9C3A-599F-51381D38ABF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6" creationId="{D0FE53C4-90B3-282A-04B4-D64B5E376DB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7" creationId="{D19AC622-9029-B248-C43C-DD0899C85BD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8" creationId="{6283FC80-1347-8EE0-B76A-2139822463C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79" creationId="{B41B30FC-D3B8-0CC9-78FA-D8B5EB62C32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0" creationId="{7186AEA4-1645-F4C0-2F6E-562CFCC89E4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1" creationId="{D3934FEC-7D21-5DBC-B4E5-80184E8BCF5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2" creationId="{9CA268DD-E638-4EE0-BC62-1BC6117CEE7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3" creationId="{4FB3358F-AA34-6CEE-F4EE-86D2B576B0B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4" creationId="{EA62EB82-0A3D-57B9-B182-D65467B2DAF2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5" creationId="{D77A21AB-0C43-AEF4-1AC5-4B7AE89D239B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6" creationId="{6F5E1046-A43D-2B42-F8BD-DC0616A5A03C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7" creationId="{356983AB-8F75-E95D-7268-F352F970412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8" creationId="{64D4C6A6-C66F-D8A8-57F6-813AC8A9BCC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89" creationId="{C58021E1-B848-8EDF-D16F-E08A0441D12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0" creationId="{F36E9819-45E1-5629-0DC4-C3413502E27B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1" creationId="{45EDDED7-BE89-4230-1472-0199101BFAC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2" creationId="{0559B1B0-4EAC-41E9-2A1E-0305DB65A25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3" creationId="{5E928F7B-BEBE-68BE-5E89-6ED77B00DB4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4" creationId="{32F79869-85C4-47EC-978B-DEE5493A383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5" creationId="{EDFD94CC-B774-32CE-454A-09EEFF2C935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6" creationId="{0A4C8D36-DAE8-2B28-3D79-1A5CC43E028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7" creationId="{42C0CAE1-736E-0437-8BAD-674ACC52B4F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8" creationId="{38AFA50B-2824-ED25-6C0F-6DC65C792D3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399" creationId="{BB5CBABE-7D0E-12B2-8C24-B8033E19728F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0" creationId="{8AF32869-D343-6F53-CC61-57A73B8D6947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1" creationId="{E8536BF4-0686-3BFD-C166-B85ECE850B5C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2" creationId="{27BDE148-42D6-4622-F829-3268EF455F8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3" creationId="{55D405C2-8674-5402-FBCC-437F9CF03A69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4" creationId="{4BEF97D2-F67D-ED05-1364-4CE73DF04C5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5" creationId="{73CCCAC1-C419-12AD-407F-04D7459656A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6" creationId="{25EE941C-6E6B-2D98-8591-7CEC45BD4AE8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7" creationId="{F255FD4A-A7A5-1E99-A9FD-63AC3A63B4D0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8" creationId="{F1995EC3-1642-894C-DCB5-2C2A3B41B3AA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09" creationId="{6E10325B-22FC-6B18-3FF4-00757CF2A616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0" creationId="{FF1C245D-1905-481C-DE30-243567735DF4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1" creationId="{3474215B-2C4B-6BAC-02C3-2E3FA7A12AEA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2" creationId="{78F353F5-3D89-BD01-0907-F276D198ABA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3" creationId="{BDB4A3D9-4A5B-7DAE-A229-3B6D87F4EF82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4" creationId="{13708315-F386-2FC2-D66F-B70B8AE5253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5" creationId="{B387383F-3B9A-DF32-29DB-01EE9757C94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6" creationId="{16D4704A-AA86-ED3F-CD0C-62378D153B9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7" creationId="{EDCE28C6-37B8-7A6C-0A0E-7F2BCAA9E0A3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8" creationId="{54977764-67FB-C4BB-CD70-119BEEF41FFD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19" creationId="{FE3D893C-01A0-6398-9D74-27B8FDEEC121}"/>
          </ac:spMkLst>
        </pc:spChg>
        <pc:spChg chg="add del mod">
          <ac:chgData name="Jakob Frabosilio" userId="a4cd8985-fec4-40e2-9b04-4113e322c883" providerId="ADAL" clId="{5B4C1A71-96B2-45E0-9079-62D3F1133F72}" dt="2024-08-28T21:50:53.395" v="3572" actId="478"/>
          <ac:spMkLst>
            <pc:docMk/>
            <pc:sldMk cId="4285668917" sldId="257"/>
            <ac:spMk id="420" creationId="{7EF51A85-EBF8-577A-0348-E32EFD32693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1" creationId="{4C33117B-82AA-3109-88C1-4600A2E5228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2" creationId="{6A3FB536-2542-95B7-3E0C-D325118241F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3" creationId="{5EC91C94-103F-798E-9291-6C8A7AD123AF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4" creationId="{C6C0C177-36FE-1274-D1C9-C3C6B50A35A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5" creationId="{D1B4DC4E-3614-4126-CCAE-DBF87A127F5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6" creationId="{4B4967F2-0BA3-DB35-50AD-2EDD7B4D600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7" creationId="{964CBA60-5591-B671-4560-1AE95BC89E2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8" creationId="{F56A353F-E08A-1099-115D-0A3444BF554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29" creationId="{6FE68C03-8A19-2AD6-CEF3-66BFE84150AA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0" creationId="{8C0EFD7E-5C2F-D8C0-9180-C3BF47ACB7A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1" creationId="{CAD6D259-B6C3-0169-95B8-450D7073BA0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2" creationId="{CD361852-4B28-5A1F-FE03-6B737D2B961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3" creationId="{6F34F2EA-D1C4-9560-9DDE-281027A36C5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4" creationId="{4A69EBE5-6890-11DA-DD67-AF628A306D4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5" creationId="{D96A47D2-FA51-8FBB-2607-E30407D9F74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6" creationId="{1BE5ED7A-C4DB-322C-ACDE-DEAA9AFCC71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7" creationId="{702E7E6C-15A5-E17A-0959-C7C6AE8CEF9E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8" creationId="{E6D54290-83E5-5E17-8365-A0DE3586961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39" creationId="{A27B3FDE-2947-883B-6998-9EC3299ED089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0" creationId="{0A7439DC-02D4-35E7-CB1A-1DD16B2E545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1" creationId="{709AD83B-F99F-1A51-BE6C-EE0D18C450E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2" creationId="{467FC6A3-D681-8370-AF30-D1CF50742C0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3" creationId="{4A030974-FF1A-4A2B-6A67-B69DE332079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4" creationId="{4DB79A18-B45B-4C51-AB51-8A6B284570F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5" creationId="{13650C8A-1499-0244-EE55-4DA63085607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6" creationId="{8A67A8B4-3DFA-4ED2-2600-5DBA39335E7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7" creationId="{46874556-C78B-B3E4-7D28-F51BFC87730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8" creationId="{A3B26C52-A028-3A0C-573C-21D28EF8E22F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49" creationId="{225A3B14-DA5E-A01E-907C-AA9C2E777BC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0" creationId="{FE3F7720-4198-D374-43F3-44BB89C5FEB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1" creationId="{5B9F34CA-655D-5ECE-04DC-21CD937664A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2" creationId="{031F3931-CE85-F6E6-5E95-B6D5083BA5D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3" creationId="{DD3C22E0-B98B-A9D1-C514-08A912022E9B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4" creationId="{9BE1C1F1-63F6-3939-AB8D-A227525B5E6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5" creationId="{8844C131-8A35-7DEE-861A-77DC66C40BC0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6" creationId="{62F4402A-24AF-B92F-9A1A-43FFECC3C9E2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7" creationId="{185F4E97-C6C0-4BE6-472A-9A429F8A3CA8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8" creationId="{378234AC-D3FD-E7A7-4951-6BB025161B8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59" creationId="{15341656-B5F9-F3F0-5FA4-D8EAD318D96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0" creationId="{6FAD191F-C3CB-D2EA-4A4C-68FEBDBE9AD7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1" creationId="{A7A0C7A7-700A-7CF4-8259-057FF269A3A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2" creationId="{0BD9993B-A8F7-9F3F-FC4E-469E557A99BD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3" creationId="{D70E1DB5-261A-EA9E-2DF0-F21DBBEEA0BE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4" creationId="{E5641DC8-144C-6954-D3F1-A1D4FD5071F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5" creationId="{4B4F6492-E506-9793-8D48-9A0B37D0D15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6" creationId="{6D4AA562-2D11-0C3E-B538-1DEBFEDD4C6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7" creationId="{A020FC5E-EC00-3D4D-B700-6775BD75BA3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8" creationId="{BBCCF830-8BCD-9F82-9954-0AD6B9C51042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69" creationId="{ABB8EAE3-B6CF-C975-E814-E7A5B690E423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0" creationId="{B225A426-4659-1FF9-B5E4-33B7DA7E9EB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1" creationId="{DDD2DEFB-49A5-EA7F-ABEC-55D334C9E526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2" creationId="{B4CF46F4-00A3-0A7D-972D-219E6345BB81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3" creationId="{527DA837-392C-29AD-1B84-F99D26661874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4" creationId="{FDD06044-5304-E39C-72BC-94116E822475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5" creationId="{882D004A-2A3E-42A3-439F-1F8B4D581DEA}"/>
          </ac:spMkLst>
        </pc:spChg>
        <pc:spChg chg="add del mod">
          <ac:chgData name="Jakob Frabosilio" userId="a4cd8985-fec4-40e2-9b04-4113e322c883" providerId="ADAL" clId="{5B4C1A71-96B2-45E0-9079-62D3F1133F72}" dt="2024-08-28T21:50:36.714" v="3571" actId="478"/>
          <ac:spMkLst>
            <pc:docMk/>
            <pc:sldMk cId="4285668917" sldId="257"/>
            <ac:spMk id="476" creationId="{2528CC85-ECE7-4E81-85B3-C79093EAEC1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7" creationId="{2B4A39DA-5368-704E-85A6-42DA8C49B91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8" creationId="{2FA08A0C-600B-8804-4050-05A0B1EC6D6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79" creationId="{C8E53883-D9DD-C258-BE0B-3F19105C4A9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0" creationId="{936D8B1D-B55C-C016-E150-5D4BBB8A474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1" creationId="{C2BD8F6B-2EA7-7EEB-AEFC-C0994F1124C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2" creationId="{90E0E867-456D-7658-71CD-77FA01B0CE9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3" creationId="{52A4EF59-51E4-2CC0-652C-0044644AE3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4" creationId="{9ED42E4F-51FF-4FBC-6794-2B3D316D67C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5" creationId="{4BE76200-8FFC-5AB3-9F25-18F8285B11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6" creationId="{7CFD3DD3-59E3-EC2B-D69A-0773814F1C2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7" creationId="{9177CACE-C67E-E875-6814-7EE158EC260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8" creationId="{169435F3-E317-8A5E-77C9-DCA84338D9E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89" creationId="{295DA8D5-31EF-6050-5C20-BE292D4D412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0" creationId="{3C82BB17-3A9E-2DEB-85A3-659F78F8EAE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1" creationId="{87D24980-3A26-CBDD-BE7F-95156E22C3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2" creationId="{8F4568E2-4935-249A-97CA-D5F81312DE7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3" creationId="{C0867441-8303-2747-FAF6-AC7B86E2EC6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4" creationId="{AA8040F5-9BC2-8346-6587-6838E1CEF1F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5" creationId="{CF90B98F-45FC-6824-D8E9-7BD83880666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6" creationId="{8E9AB830-A657-B1C5-55A3-AC3FDA3E8DD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7" creationId="{0DF1A8BB-0A72-AA3D-9B8F-3A6626D9C0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8" creationId="{82733B52-5FA2-854A-44E5-B31310BEE3A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499" creationId="{90229EF1-649B-9141-9F81-CBB19BB991D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0" creationId="{E595395D-0DD7-578D-3AFF-023BAC34340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1" creationId="{A8AAEFF7-5BDD-72B4-BD01-33D8A3E31FB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2" creationId="{C37B239B-6927-E442-70CE-0F4E2420BC0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3" creationId="{117F8DE1-8643-84E3-8DD7-5EC31C18DF4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4" creationId="{5549157C-DC83-C6CF-697C-BFC5699655E0}"/>
          </ac:spMkLst>
        </pc:spChg>
        <pc:spChg chg="add del mod">
          <ac:chgData name="Jakob Frabosilio" userId="a4cd8985-fec4-40e2-9b04-4113e322c883" providerId="ADAL" clId="{5B4C1A71-96B2-45E0-9079-62D3F1133F72}" dt="2024-08-28T23:51:18.297" v="11703" actId="478"/>
          <ac:spMkLst>
            <pc:docMk/>
            <pc:sldMk cId="4285668917" sldId="257"/>
            <ac:spMk id="505" creationId="{98002885-5328-8132-128D-3276414373B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6" creationId="{B82B79F2-DF5A-4D04-C50A-50BE360B40D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7" creationId="{33B1CAE6-57AE-5BD0-4CA6-34DCAA1102B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8" creationId="{56C65221-7BB2-0967-3709-C0FA91F33FE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09" creationId="{361E67BB-B9BA-903B-F64D-FB65EEB5251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0" creationId="{51ABD0F2-C403-61F1-7622-9752B0D9B24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1" creationId="{0FB374D1-CC54-324E-4263-BF432B0B3691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12" creationId="{3121A789-8ABC-7A16-A4DD-0C79742A78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3" creationId="{A91CBF2C-7214-B689-9A6B-335A14E7E49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4" creationId="{7993FF1F-48AD-9455-1029-E010F8C93E7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5" creationId="{C9C395A9-DEF5-4569-CED6-6FBD13D5E6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6" creationId="{1E8AC543-513E-3136-4D28-DC0AC4DF058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7" creationId="{7D6A6199-C81E-3C06-49F1-9C8C4667C63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18" creationId="{F1F25FAA-A752-4CC5-CBB1-AC40DA885ABD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19" creationId="{499DBA75-1DCC-673F-2F3D-D587933C84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0" creationId="{F04A22CD-F54B-0316-2E08-42A7CFEC34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1" creationId="{29300352-8E18-47F1-7F2E-CE0C1F48A23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2" creationId="{8EB2E208-CDB3-24D8-1591-0944C9EEB2C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3" creationId="{5D38D1CB-BB88-B5F7-DF81-4BCEB40D7D4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4" creationId="{09A3674D-BF99-114F-9037-2F3A4AADA5A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5" creationId="{E7BB8CB1-34C3-7E4D-D803-880E3FEA1C6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26" creationId="{47674EE5-8474-FA8B-56BF-B5F8DC7B476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7" creationId="{3C67A4A9-B654-3138-4026-633FF365BB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8" creationId="{C42A22CE-A915-BB0B-44AF-1BE11B727F5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29" creationId="{D6B570DF-1415-DC81-5CB0-D3B870B8D55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0" creationId="{83B31B36-08F5-C5CC-C721-F3F6AC91E72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1" creationId="{9A94DF44-18DF-13C8-B228-73A237CEB14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2" creationId="{AC2E5F4D-32B0-7EF0-276B-12196A97360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33" creationId="{B5B0AA11-FF95-BA7C-FFD5-3AD803FB063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4" creationId="{525DFDFE-72F9-3EBA-5CD6-B28E6971D07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5" creationId="{83BFBBF3-F1B0-6CF6-DB93-2B57814175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6" creationId="{2F24AD6B-EA35-82B1-473F-08815C893D0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7" creationId="{97C6B2E9-5BB9-5A97-8D5B-C730102B8D7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8" creationId="{52180846-7DBA-27B8-7C87-43D78BFF5AF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39" creationId="{7FB7063A-8E1B-EBB0-56F3-2AFC99B873DA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40" creationId="{F9882F09-BC20-E275-00F5-4D246663159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1" creationId="{D2AE444F-97E1-AFF6-7CC9-E8E4500D13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2" creationId="{0F30102A-ECCB-E224-3484-389F16433C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3" creationId="{02087EBE-FD7C-5A37-14B6-E85DC572D65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4" creationId="{7032CB0A-A96C-0C94-844E-E55B2DC76FE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5" creationId="{CE641334-4281-C207-E8AB-E0081947B48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6" creationId="{209347A6-333D-7AAA-C609-0D7D985BB7C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47" creationId="{CE04450E-09C3-17EC-AF12-071E7408022A}"/>
          </ac:spMkLst>
        </pc:spChg>
        <pc:spChg chg="add del mod">
          <ac:chgData name="Jakob Frabosilio" userId="a4cd8985-fec4-40e2-9b04-4113e322c883" providerId="ADAL" clId="{5B4C1A71-96B2-45E0-9079-62D3F1133F72}" dt="2024-08-28T23:51:44.307" v="11708" actId="478"/>
          <ac:spMkLst>
            <pc:docMk/>
            <pc:sldMk cId="4285668917" sldId="257"/>
            <ac:spMk id="548" creationId="{B5F0282B-6561-CD0F-B660-76ECC9BC52A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49" creationId="{17CF8080-4B61-A20D-8FBD-13A4A219E43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0" creationId="{0955284C-5FED-D582-BFC1-5BEB5F565F5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1" creationId="{1CEA4BE4-F832-E267-1477-B5083D16D2D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2" creationId="{1F77E201-CF1E-4765-809E-ADAC0A5E00E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3" creationId="{E8662E98-1153-4F95-98C9-5C921E3C3B7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54" creationId="{403DC0FA-7B41-1B82-DF3B-996CE11C5815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55" creationId="{28318A66-FD75-301B-0F3B-49CE521A02D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6" creationId="{EE533843-B9CA-313F-DADD-469B9AF29E8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7" creationId="{4BA2066E-8926-3A61-FFB2-EC58A92AF34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8" creationId="{92A954C1-78D8-6D18-6AEE-F36EC97735C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59" creationId="{664A5D8F-A79C-3B55-32F7-91857EE02BC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0" creationId="{B39F9F1D-7381-9075-DFC8-F9DF2C6D3A99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61" creationId="{45BB9722-D263-753F-EC6C-873458FEAC14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62" creationId="{A61D334B-F29E-A291-C863-B11F287688F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3" creationId="{4524BD4B-656E-815D-256F-BE8993F1030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4" creationId="{00A054E9-F897-B076-FF18-0CC3156AD19F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5" creationId="{CCB00669-FE04-ED3D-B7C5-7F091BE883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6" creationId="{BB109C8A-8A13-5CB9-5C1F-BD6DD083695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67" creationId="{03B355BA-3A6A-ECBA-67DE-5E4D3B8A11D4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68" creationId="{D678B8E5-AA5B-3714-D2D4-8FDE863F4D9B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69" creationId="{F682CB14-6F2B-063E-64B3-C41A18BF23A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0" creationId="{88030597-F05B-4B7C-CE48-9B9A2B99D59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1" creationId="{686212B6-9268-3456-63EE-D866D478570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2" creationId="{2FB7A276-F8E7-3FB8-0AD6-4CD6E8F77BB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3" creationId="{D8AA69B3-3984-DC2B-D4F7-0C11456EEB6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4" creationId="{FD3C3D38-8363-C169-3C66-572F6329E431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75" creationId="{2B244B92-EC40-5A9C-5258-87284B639BD0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76" creationId="{34CE5E60-D061-5A28-258C-D4CAA6E743B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7" creationId="{C3AB552B-40EA-2249-1C85-C144394A7D1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8" creationId="{1E443D97-3C39-437A-58C6-3583B03B020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79" creationId="{AA2A7908-932C-DB38-49B3-10694997AE9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0" creationId="{905D73CC-D20F-544D-BBE0-618AE0C0F23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1" creationId="{43FCF1D4-EBCA-5FC0-E9CF-8ADD0AE4858F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82" creationId="{1DEDA2A2-DD4A-D13B-DD38-640FC07EF121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83" creationId="{03E2DDE8-DF8F-93DE-C285-11C0B406122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4" creationId="{CD9BE3FC-3635-9D2B-9411-4DF7910B8D1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5" creationId="{E1657847-B873-1F97-C5FE-9077C722EB4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6" creationId="{AB1F0BF7-A699-FEF3-3949-0BA2E9EEC23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7" creationId="{7C9C26BA-C679-4F59-3175-EE345C6ABA8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88" creationId="{AD4AC4B1-0AB9-764C-100D-9B8A8B6D0B5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89" creationId="{D8619411-CDFA-A5AF-7D14-CB66E8AACDA2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90" creationId="{1AA29C9D-E38E-560D-7970-0EF047059C0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1" creationId="{14E49FD0-D654-D111-13CF-7991A9FEC7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2" creationId="{8F5841DA-E89D-5E64-9879-902CDF44E87C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3" creationId="{DBBDD63E-E4D3-FDCB-9053-60E4F09DBD3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4" creationId="{B370C846-9C36-52F0-11BB-BA2C4A8425D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5" creationId="{1DE621E7-A836-3891-C77A-4A865FF38ECC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596" creationId="{D603397D-68D0-064B-B682-2F72F6BE491B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597" creationId="{97F4A78D-0F59-1670-4ECB-4423E50CEC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8" creationId="{4803DC89-9E3E-7479-9CF0-D25F3BEB3EC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599" creationId="{497638B7-7969-B09D-5D6A-B84BE3B5EF7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0" creationId="{A32A6A51-1F37-2A38-60B4-BFE962EC609B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1" creationId="{3F2254B9-B3D8-5AD3-7244-D02084127CB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2" creationId="{A6AC866C-2AC0-DAE1-F7BD-62E0B757E906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03" creationId="{F1AE1C1F-ED56-DCB7-6BCA-6A67832DE4D8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04" creationId="{9840ADE7-6281-3492-332F-F2146BC429E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5" creationId="{6583B5BC-FF6F-0B9A-5939-DA0EF7F3F799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6" creationId="{785CEB4F-FAB7-4675-DE4C-9D77B931C7E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7" creationId="{7F3669FA-7670-3570-38C8-95D102A9C8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8" creationId="{30CA5D5D-841E-2C5F-7829-A60D9FE99FF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09" creationId="{B15639BC-5E63-38BE-011C-E1453D179AC9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10" creationId="{DEAF4C6F-85A7-3DA9-FDB6-A1E3AC4A957E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11" creationId="{08045C7B-3E36-843C-14E2-AC33FB62757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2" creationId="{225FB024-3356-E98C-5D73-F980E710540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3" creationId="{AD3D503D-CD24-F36D-6119-891FE5A0DE9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4" creationId="{429A0622-FDF8-66D2-7FE3-AC241853132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5" creationId="{A48DE56F-F79E-AF5D-ACEA-FC26423FD66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6" creationId="{8222D2B3-D064-2211-BEA8-7F4A9DCE34D8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17" creationId="{13FF4AAC-F970-1BDF-02EE-78F73837C6C6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18" creationId="{5371B4E6-71AF-7C2E-BE6E-6A1511E5F0C0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19" creationId="{337066DE-68D7-9397-43EE-4E54189EF4B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0" creationId="{953EBEC3-85A7-4B03-9B4A-A175559D108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1" creationId="{4B3AABE8-4611-2167-DB7E-CCA2DACD131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2" creationId="{A8C55420-B761-8637-D0FE-E93C0DBBEDC3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3" creationId="{CCE300B8-6987-D096-CC3F-9425979EF693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24" creationId="{F92017EF-DFD7-9A43-17D2-83C36E85C4A2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25" creationId="{575D5450-9A42-8BE3-3C0E-A2646399B6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6" creationId="{9C7B5AC0-B5E3-EE29-935F-C54FD65551C5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7" creationId="{09C00B89-C4D5-9A69-C456-DD413A213C21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8" creationId="{F1A752C3-94F8-FF6F-B033-5AAA797B7E5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29" creationId="{0C5784D4-B852-23C5-D90E-BCD21DD6FBA7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0" creationId="{EDF8328F-6220-D0AC-7FCB-9D7603C20AAC}"/>
          </ac:spMkLst>
        </pc:spChg>
        <pc:spChg chg="add del mod">
          <ac:chgData name="Jakob Frabosilio" userId="a4cd8985-fec4-40e2-9b04-4113e322c883" providerId="ADAL" clId="{5B4C1A71-96B2-45E0-9079-62D3F1133F72}" dt="2024-08-28T23:51:20.472" v="11704" actId="478"/>
          <ac:spMkLst>
            <pc:docMk/>
            <pc:sldMk cId="4285668917" sldId="257"/>
            <ac:spMk id="631" creationId="{50E15F09-6A54-DA4E-80B3-42D529DA07C6}"/>
          </ac:spMkLst>
        </pc:spChg>
        <pc:spChg chg="add del mod">
          <ac:chgData name="Jakob Frabosilio" userId="a4cd8985-fec4-40e2-9b04-4113e322c883" providerId="ADAL" clId="{5B4C1A71-96B2-45E0-9079-62D3F1133F72}" dt="2024-08-28T23:51:52.015" v="11709" actId="478"/>
          <ac:spMkLst>
            <pc:docMk/>
            <pc:sldMk cId="4285668917" sldId="257"/>
            <ac:spMk id="632" creationId="{9C6F439A-8478-463E-1A29-5DB2906BEB11}"/>
          </ac:spMkLst>
        </pc:spChg>
        <pc:spChg chg="add del mod">
          <ac:chgData name="Jakob Frabosilio" userId="a4cd8985-fec4-40e2-9b04-4113e322c883" providerId="ADAL" clId="{5B4C1A71-96B2-45E0-9079-62D3F1133F72}" dt="2024-08-29T07:45:18.784" v="29094" actId="478"/>
          <ac:spMkLst>
            <pc:docMk/>
            <pc:sldMk cId="4285668917" sldId="257"/>
            <ac:spMk id="633" creationId="{022C8092-12A5-D6D6-CAA7-7EE19ED6608A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4" creationId="{8EBB9509-789F-FF36-1289-E597C1FACCBE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5" creationId="{9980AD3E-812E-68E8-F341-E7DC3026DD8D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6" creationId="{FD092635-D6C5-3D61-CFF0-0593BDF94A26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37" creationId="{1036A393-597B-9DBC-88F2-2FCD91AC4C00}"/>
          </ac:spMkLst>
        </pc:spChg>
        <pc:spChg chg="add mod">
          <ac:chgData name="Jakob Frabosilio" userId="a4cd8985-fec4-40e2-9b04-4113e322c883" providerId="ADAL" clId="{5B4C1A71-96B2-45E0-9079-62D3F1133F72}" dt="2024-08-28T23:51:29.795" v="11707" actId="1076"/>
          <ac:spMkLst>
            <pc:docMk/>
            <pc:sldMk cId="4285668917" sldId="257"/>
            <ac:spMk id="638" creationId="{0CBFD295-BB88-91A9-7037-39FCA7534875}"/>
          </ac:spMkLst>
        </pc:spChg>
        <pc:spChg chg="add mod">
          <ac:chgData name="Jakob Frabosilio" userId="a4cd8985-fec4-40e2-9b04-4113e322c883" providerId="ADAL" clId="{5B4C1A71-96B2-45E0-9079-62D3F1133F72}" dt="2024-08-28T23:51:58.287" v="11711" actId="1076"/>
          <ac:spMkLst>
            <pc:docMk/>
            <pc:sldMk cId="4285668917" sldId="257"/>
            <ac:spMk id="639" creationId="{A3888C61-50BB-56F9-E071-74AAB733FD32}"/>
          </ac:spMkLst>
        </pc:spChg>
        <pc:spChg chg="add mod">
          <ac:chgData name="Jakob Frabosilio" userId="a4cd8985-fec4-40e2-9b04-4113e322c883" providerId="ADAL" clId="{5B4C1A71-96B2-45E0-9079-62D3F1133F72}" dt="2024-08-29T07:45:25.479" v="29095" actId="1076"/>
          <ac:spMkLst>
            <pc:docMk/>
            <pc:sldMk cId="4285668917" sldId="257"/>
            <ac:spMk id="640" creationId="{0418DB98-9603-22D3-8A32-744520B566D2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1" creationId="{B3C3E65B-869B-1ED0-8EBB-2ED9AF8D9178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2" creationId="{1E811A74-215B-4F30-32D8-69DCEF2F418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3" creationId="{A228F296-B167-3F31-9712-B2136C2FB264}"/>
          </ac:spMkLst>
        </pc:spChg>
        <pc:spChg chg="add mod">
          <ac:chgData name="Jakob Frabosilio" userId="a4cd8985-fec4-40e2-9b04-4113e322c883" providerId="ADAL" clId="{5B4C1A71-96B2-45E0-9079-62D3F1133F72}" dt="2024-08-28T21:54:17.260" v="3642" actId="1038"/>
          <ac:spMkLst>
            <pc:docMk/>
            <pc:sldMk cId="4285668917" sldId="257"/>
            <ac:spMk id="644" creationId="{9D35249A-BEC1-6106-16C9-E6487878AE3E}"/>
          </ac:spMkLst>
        </pc:spChg>
      </pc:sldChg>
      <pc:sldChg chg="addSp delSp modSp mod">
        <pc:chgData name="Jakob Frabosilio" userId="a4cd8985-fec4-40e2-9b04-4113e322c883" providerId="ADAL" clId="{5B4C1A71-96B2-45E0-9079-62D3F1133F72}" dt="2024-08-29T07:45:42.031" v="29097" actId="207"/>
        <pc:sldMkLst>
          <pc:docMk/>
          <pc:sldMk cId="2730191626" sldId="259"/>
        </pc:sldMkLst>
        <pc:spChg chg="mod">
          <ac:chgData name="Jakob Frabosilio" userId="a4cd8985-fec4-40e2-9b04-4113e322c883" providerId="ADAL" clId="{5B4C1A71-96B2-45E0-9079-62D3F1133F72}" dt="2024-08-28T21:03:53.810" v="622" actId="948"/>
          <ac:spMkLst>
            <pc:docMk/>
            <pc:sldMk cId="2730191626" sldId="25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35:47.547" v="29036"/>
          <ac:spMkLst>
            <pc:docMk/>
            <pc:sldMk cId="2730191626" sldId="259"/>
            <ac:spMk id="3" creationId="{2C1C36DD-D8A2-FAF2-8C8D-DF7F74487063}"/>
          </ac:spMkLst>
        </pc:spChg>
        <pc:spChg chg="mod">
          <ac:chgData name="Jakob Frabosilio" userId="a4cd8985-fec4-40e2-9b04-4113e322c883" providerId="ADAL" clId="{5B4C1A71-96B2-45E0-9079-62D3F1133F72}" dt="2024-08-28T21:03:53.810" v="622" actId="948"/>
          <ac:spMkLst>
            <pc:docMk/>
            <pc:sldMk cId="2730191626" sldId="259"/>
            <ac:spMk id="4" creationId="{F73AAB41-A6A5-1DA7-CE12-BCCFEE5F093A}"/>
          </ac:spMkLst>
        </pc:spChg>
        <pc:spChg chg="add">
          <ac:chgData name="Jakob Frabosilio" userId="a4cd8985-fec4-40e2-9b04-4113e322c883" providerId="ADAL" clId="{5B4C1A71-96B2-45E0-9079-62D3F1133F72}" dt="2024-08-28T20:58:38.024" v="385"/>
          <ac:spMkLst>
            <pc:docMk/>
            <pc:sldMk cId="2730191626" sldId="259"/>
            <ac:spMk id="7" creationId="{CF528779-6DD1-6429-8AAF-0E5135F26372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2" creationId="{7CB46366-0AD1-2DD5-1EA3-988EE364377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3" creationId="{F707A8AA-444B-647D-2C50-57C6D611130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4" creationId="{C6E7B524-E4B6-229F-0170-D02568C5187E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5" creationId="{7FAC2465-15F2-1F24-2FA6-53E6F019F4A1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6" creationId="{0FD0F8FA-0112-AD0B-505D-2DED88607234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7" creationId="{EAE97BA7-33C7-A29A-D696-299387EC41EA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8" creationId="{2D29CDD2-D96A-EADB-5929-7CFCC020FC47}"/>
          </ac:spMkLst>
        </pc:spChg>
        <pc:spChg chg="add del mod">
          <ac:chgData name="Jakob Frabosilio" userId="a4cd8985-fec4-40e2-9b04-4113e322c883" providerId="ADAL" clId="{5B4C1A71-96B2-45E0-9079-62D3F1133F72}" dt="2024-08-28T21:35:52.712" v="3346" actId="478"/>
          <ac:spMkLst>
            <pc:docMk/>
            <pc:sldMk cId="2730191626" sldId="259"/>
            <ac:spMk id="19" creationId="{C07F776A-5925-1DA2-ADD9-C88558C644CC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0" creationId="{2AD8E073-3EAE-BFE0-9519-551E28999C6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1" creationId="{F47A20D5-25B3-79D5-0505-20F2FA8AD79E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2" creationId="{0E32045E-E5BE-E6BE-0848-9BA3B1B9A908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3" creationId="{10CA62CE-A04D-D5B8-ADC8-5DC0D2D16BFC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4" creationId="{FFFD1323-8787-CF93-2477-D7751F97230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5" creationId="{A84E5420-9489-4E01-91B9-5AF6C7D54DE1}"/>
          </ac:spMkLst>
        </pc:spChg>
        <pc:spChg chg="add del mod">
          <ac:chgData name="Jakob Frabosilio" userId="a4cd8985-fec4-40e2-9b04-4113e322c883" providerId="ADAL" clId="{5B4C1A71-96B2-45E0-9079-62D3F1133F72}" dt="2024-08-28T21:53:01.101" v="3589" actId="478"/>
          <ac:spMkLst>
            <pc:docMk/>
            <pc:sldMk cId="2730191626" sldId="259"/>
            <ac:spMk id="26" creationId="{C29280CE-48B9-6763-6037-F54E69413157}"/>
          </ac:spMkLst>
        </pc:spChg>
        <pc:spChg chg="add mod">
          <ac:chgData name="Jakob Frabosilio" userId="a4cd8985-fec4-40e2-9b04-4113e322c883" providerId="ADAL" clId="{5B4C1A71-96B2-45E0-9079-62D3F1133F72}" dt="2024-08-28T23:52:22.039" v="11712"/>
          <ac:spMkLst>
            <pc:docMk/>
            <pc:sldMk cId="2730191626" sldId="259"/>
            <ac:spMk id="27" creationId="{F43922D1-1AC5-4293-A984-40903D96F2A3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28" creationId="{C968D851-7F88-C2B9-6297-92B07EDF6DD6}"/>
          </ac:spMkLst>
        </pc:spChg>
        <pc:spChg chg="add mod">
          <ac:chgData name="Jakob Frabosilio" userId="a4cd8985-fec4-40e2-9b04-4113e322c883" providerId="ADAL" clId="{5B4C1A71-96B2-45E0-9079-62D3F1133F72}" dt="2024-08-28T23:52:52.402" v="11716" actId="207"/>
          <ac:spMkLst>
            <pc:docMk/>
            <pc:sldMk cId="2730191626" sldId="259"/>
            <ac:spMk id="29" creationId="{A2038637-0822-03E4-A172-32EEA6A68A0A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0" creationId="{B2FDC2F2-9FB3-4953-6077-CE7EFBDD1267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1" creationId="{CFDE2847-5A42-825D-3E01-7D8122933367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2" creationId="{946724E3-F42A-CFEA-4A27-C50AD1508EDE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3" creationId="{16FA7C49-DB66-29BA-5500-42CAC459FF9F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4" creationId="{E821534D-7BB3-4730-1DBC-E0522A01F72B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5" creationId="{33332D73-0682-50BE-9B61-BD2386D70C02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6" creationId="{A96E3B9A-26A4-A586-45CD-0A1ED1608011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37" creationId="{4CBEEA20-772F-4724-F787-48B87C7ADE64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8" creationId="{3BA42314-4C1B-02C9-4C4E-9D59B58E7C62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39" creationId="{5E33E372-4A01-909A-C16D-EBFF27D76296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0" creationId="{BCBF39E7-50F4-645F-4895-310CD06BCEFA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1" creationId="{D3CAEDD8-B5A8-1A87-5900-1FCD483BDCE8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2" creationId="{84CE46E0-4420-4836-C91A-3A07457C12BD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3" creationId="{2208FF6A-292A-C2B2-0614-34EED5BB1894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4" creationId="{037E249F-2D76-4849-C784-FA55F993C9FA}"/>
          </ac:spMkLst>
        </pc:spChg>
        <pc:spChg chg="add mod">
          <ac:chgData name="Jakob Frabosilio" userId="a4cd8985-fec4-40e2-9b04-4113e322c883" providerId="ADAL" clId="{5B4C1A71-96B2-45E0-9079-62D3F1133F72}" dt="2024-08-28T23:52:56.799" v="11717" actId="207"/>
          <ac:spMkLst>
            <pc:docMk/>
            <pc:sldMk cId="2730191626" sldId="259"/>
            <ac:spMk id="45" creationId="{B535918E-BA57-9196-1243-58DB4451EEE0}"/>
          </ac:spMkLst>
        </pc:spChg>
        <pc:spChg chg="add mod">
          <ac:chgData name="Jakob Frabosilio" userId="a4cd8985-fec4-40e2-9b04-4113e322c883" providerId="ADAL" clId="{5B4C1A71-96B2-45E0-9079-62D3F1133F72}" dt="2024-08-28T23:52:32.647" v="11713" actId="207"/>
          <ac:spMkLst>
            <pc:docMk/>
            <pc:sldMk cId="2730191626" sldId="259"/>
            <ac:spMk id="46" creationId="{BF1DB0F5-EEC4-AAC1-8677-DA52CDB2216A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7" creationId="{AD2791F0-1DE0-705C-7766-08863621D0E2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8" creationId="{C1FF4BB3-891F-E354-52DD-E5405C18D0C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49" creationId="{D7C64AFB-D7AA-9CB1-ED4D-C014FF6D2D48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0" creationId="{B82AD261-6910-8FDF-B088-FBCACCDC209D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1" creationId="{7C59CB6A-D692-B243-718E-4EE30F9D77F0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2" creationId="{BB71798F-BFC0-3D04-E6AE-86F5460A07ED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3" creationId="{82BBC058-9C4A-EBA8-0C30-4EA835D3D5D7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4" creationId="{69008C9F-4783-4F3B-7659-6044CB05585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5" creationId="{B19027C6-3EB0-4BAF-42E5-BD6C6DAA8BD0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6" creationId="{F891DC45-26D4-F8C6-4EED-092F39A7CFC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7" creationId="{34CE73A1-DC91-B61E-0D85-F5BB533ADC76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8" creationId="{2FD69CFC-AB67-6FAB-8ADD-426D2936E33F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59" creationId="{3E3AB367-212E-0AA0-21FD-ACEE92246F2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0" creationId="{CA87DE5F-7DBC-23AC-A22D-6BB9D3075DA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1" creationId="{115A9FD2-CF77-D193-DD7F-EAF000DA5374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2" creationId="{ADB9E1BE-4B0F-BAA6-7933-3AFB3B17F51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3" creationId="{81F6D802-9FBD-DF76-4660-AD20B1A671AF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4" creationId="{51F56DCC-9DE5-5FA7-C8B2-AA99F6949DF5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5" creationId="{D3F6EBB6-2F0A-C74D-37BA-2F8F90F917F2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6" creationId="{DA13C25F-40EA-9C28-68AD-536975A0C933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7" creationId="{C2E1FFD8-A590-5029-622D-7B0504CF6976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8" creationId="{5E049E66-CDB5-EA1D-2149-F7F0E6318C38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69" creationId="{6FFB35A9-C620-11E2-305B-92F4A44DD65E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70" creationId="{337FA0E9-98C6-2FC6-E314-C9344950212B}"/>
          </ac:spMkLst>
        </pc:spChg>
        <pc:spChg chg="add mod">
          <ac:chgData name="Jakob Frabosilio" userId="a4cd8985-fec4-40e2-9b04-4113e322c883" providerId="ADAL" clId="{5B4C1A71-96B2-45E0-9079-62D3F1133F72}" dt="2024-08-29T07:45:42.031" v="29097" actId="207"/>
          <ac:spMkLst>
            <pc:docMk/>
            <pc:sldMk cId="2730191626" sldId="259"/>
            <ac:spMk id="71" creationId="{7EB26439-5D19-BB7D-498A-0B760697808A}"/>
          </ac:spMkLst>
        </pc:sp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6" creationId="{6FD0434D-B20E-874A-E81E-BA13225B07AB}"/>
          </ac:picMkLst>
        </pc:pic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9" creationId="{C4A617B4-FBBD-5747-6220-2E4C48B2BAE3}"/>
          </ac:picMkLst>
        </pc:picChg>
        <pc:picChg chg="add mod">
          <ac:chgData name="Jakob Frabosilio" userId="a4cd8985-fec4-40e2-9b04-4113e322c883" providerId="ADAL" clId="{5B4C1A71-96B2-45E0-9079-62D3F1133F72}" dt="2024-08-28T21:13:27.661" v="1097" actId="1076"/>
          <ac:picMkLst>
            <pc:docMk/>
            <pc:sldMk cId="2730191626" sldId="259"/>
            <ac:picMk id="11" creationId="{0841DAFA-2776-22DD-6A3F-9C1A9377ED16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2.056" v="29103"/>
        <pc:sldMkLst>
          <pc:docMk/>
          <pc:sldMk cId="3282045898" sldId="260"/>
        </pc:sldMkLst>
        <pc:spChg chg="mod">
          <ac:chgData name="Jakob Frabosilio" userId="a4cd8985-fec4-40e2-9b04-4113e322c883" providerId="ADAL" clId="{5B4C1A71-96B2-45E0-9079-62D3F1133F72}" dt="2024-08-28T20:45:25.048" v="21" actId="20577"/>
          <ac:spMkLst>
            <pc:docMk/>
            <pc:sldMk cId="3282045898" sldId="26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16:48.243" v="1432" actId="20577"/>
          <ac:spMkLst>
            <pc:docMk/>
            <pc:sldMk cId="3282045898" sldId="260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7" creationId="{F024AF57-3945-4EC7-D4A0-D880573A5588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8" creationId="{331FCFE4-57CB-2363-B0E3-6E6665F26417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9" creationId="{BBAD9DB9-406F-1A23-B286-8BC2B3A12F30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0" creationId="{EDE57A71-1F39-C78E-D8D9-3998B3C02931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1" creationId="{DDD315F6-AEAB-655D-3688-183ECBE9D9CE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2" creationId="{9AF1F280-B828-3C68-0EFC-546E9D9B0A1E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3" creationId="{EBA87F23-1426-2AAF-8BF1-736EC27181A2}"/>
          </ac:spMkLst>
        </pc:spChg>
        <pc:spChg chg="add del mod">
          <ac:chgData name="Jakob Frabosilio" userId="a4cd8985-fec4-40e2-9b04-4113e322c883" providerId="ADAL" clId="{5B4C1A71-96B2-45E0-9079-62D3F1133F72}" dt="2024-08-28T21:35:55.113" v="3348" actId="478"/>
          <ac:spMkLst>
            <pc:docMk/>
            <pc:sldMk cId="3282045898" sldId="260"/>
            <ac:spMk id="14" creationId="{56B3A141-064B-C108-FABA-1874859D2865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5" creationId="{7DE0A8EB-C2E4-D97D-8D5D-0DDDF13BB4E3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6" creationId="{19600CB4-BE83-8E04-6527-B690DA486696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7" creationId="{E8FD20DF-0724-B4AE-50F6-938408C049B5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8" creationId="{71A70465-C9D0-5C16-A7E3-3EF5CD4D796C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19" creationId="{F72AE48A-844C-99E4-A4A8-D57D3BAC0BE7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20" creationId="{96F46F31-0E5A-C2D6-9B25-0161A64330D1}"/>
          </ac:spMkLst>
        </pc:spChg>
        <pc:spChg chg="add del mod">
          <ac:chgData name="Jakob Frabosilio" userId="a4cd8985-fec4-40e2-9b04-4113e322c883" providerId="ADAL" clId="{5B4C1A71-96B2-45E0-9079-62D3F1133F72}" dt="2024-08-28T21:53:03.035" v="3590" actId="478"/>
          <ac:spMkLst>
            <pc:docMk/>
            <pc:sldMk cId="3282045898" sldId="260"/>
            <ac:spMk id="21" creationId="{7041B19D-335E-1E13-A747-53963348CCBA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2" creationId="{273237BA-CCFE-0DC7-A412-EB3AA47536B6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3" creationId="{31D47708-3F46-1B76-8008-F74798617CA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4" creationId="{02267CF3-ED89-572E-DAEF-708C08BFA567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5" creationId="{40F4F345-4974-8858-8580-7B01A92398F8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6" creationId="{005D5A88-4891-FC2A-C08E-DE5145D4048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7" creationId="{CCB004AE-A36F-0B00-E545-1B0B0B0A344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8" creationId="{29877C01-AF49-18AD-03ED-B573174F2154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29" creationId="{CF1DDBC6-0562-2444-AD84-983AFDC2F419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0" creationId="{3B8C4910-16A8-EECF-6EF3-D0BF3ED1451B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1" creationId="{2ECB8EA0-D866-0F7B-4739-4D54D3EE705D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2" creationId="{385CCEA0-447F-B26F-E130-86277A0F780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3" creationId="{8A4A8E0D-0611-C679-3406-AA732A9329A0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4" creationId="{3ACB961B-1157-E5DE-AC62-42F9944FB184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5" creationId="{2649FB1F-275A-AC62-AD27-81013A1CD1B2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6" creationId="{2F5BF485-2B6D-F1F6-B3AB-E9FC00251022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7" creationId="{3CE9676D-0EE3-1E64-FE1D-ACAE5AD9A3E6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8" creationId="{187AB253-D3F8-CAA5-0893-FD5BC101F12F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39" creationId="{A44F7AA6-BFA9-3E9F-A020-A5A6CDCFE5DB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40" creationId="{B5885482-365B-9AA0-EBF1-8663A99124E5}"/>
          </ac:spMkLst>
        </pc:spChg>
        <pc:spChg chg="add mod">
          <ac:chgData name="Jakob Frabosilio" userId="a4cd8985-fec4-40e2-9b04-4113e322c883" providerId="ADAL" clId="{5B4C1A71-96B2-45E0-9079-62D3F1133F72}" dt="2024-08-28T23:52:45.275" v="11715"/>
          <ac:spMkLst>
            <pc:docMk/>
            <pc:sldMk cId="3282045898" sldId="260"/>
            <ac:spMk id="41" creationId="{842EC7D8-15C4-6DCA-F4BA-D6FADFDC44D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2" creationId="{7A0A48B4-4473-7CF0-9EF9-5752633D78CA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3" creationId="{28F983ED-4227-5CD0-D2F8-F0D57973C65D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4" creationId="{4F92CC26-F2A0-C717-B68B-16C05BC751E2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5" creationId="{D7AFC18B-EE2E-0CCF-460E-E373726DCFD5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6" creationId="{8BDDB07A-9FA0-CF23-520B-2C4075EE7FBB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7" creationId="{79FCB42F-C397-B78A-36BD-FB5E1EFA6281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48" creationId="{308748C3-4201-AF01-33A1-F340E6C3A18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49" creationId="{E07B698F-A883-C4B1-242D-E804183F01CC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50" creationId="{C6B80489-32BB-6E61-E471-B2C72C1E2936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1" creationId="{17214CD3-5696-C7E3-9746-3E0B581FDEFD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52" creationId="{E7F54C0E-5440-7FB2-D3E0-D53D65A9827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3" creationId="{D05A4338-76CD-CDEA-48EF-17E302A0EB0C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4" creationId="{1A43E42C-6197-14AF-0FBF-603603553B4E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5" creationId="{CFFC0998-67AA-C3A1-FED8-B941486F6D17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6" creationId="{08C8F933-47E6-D289-FE6E-0F622E1DC713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7" creationId="{C7582B13-EB30-3922-8113-2EE61FC27BDF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8" creationId="{E7AAA45B-C74F-D137-2C18-CA3FC545BB05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59" creationId="{5E9A7B49-2585-102F-94C0-08590B22CDCF}"/>
          </ac:spMkLst>
        </pc:spChg>
        <pc:spChg chg="add mod">
          <ac:chgData name="Jakob Frabosilio" userId="a4cd8985-fec4-40e2-9b04-4113e322c883" providerId="ADAL" clId="{5B4C1A71-96B2-45E0-9079-62D3F1133F72}" dt="2024-08-28T23:53:02.945" v="11719" actId="207"/>
          <ac:spMkLst>
            <pc:docMk/>
            <pc:sldMk cId="3282045898" sldId="260"/>
            <ac:spMk id="60" creationId="{7CB51C9E-0C38-9473-E020-25992FE15F69}"/>
          </ac:spMkLst>
        </pc:spChg>
        <pc:spChg chg="add mod">
          <ac:chgData name="Jakob Frabosilio" userId="a4cd8985-fec4-40e2-9b04-4113e322c883" providerId="ADAL" clId="{5B4C1A71-96B2-45E0-9079-62D3F1133F72}" dt="2024-08-28T23:52:58.951" v="11718"/>
          <ac:spMkLst>
            <pc:docMk/>
            <pc:sldMk cId="3282045898" sldId="260"/>
            <ac:spMk id="61" creationId="{F99A3A5F-351D-5394-7B95-5FB43E771F2B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2" creationId="{6D88CA0B-906B-1808-2F7C-70772177A1D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3" creationId="{DCA7E379-6D0D-89B8-0829-5953003B4739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4" creationId="{AE3CE989-4363-F200-4EDC-E41905DD4EB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5" creationId="{D9BF2E19-EB92-91AC-2AA8-A1C86F7A876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6" creationId="{3AEDBAEC-9B6C-B1F3-EF46-8B15456C2E71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7" creationId="{CE180386-2D97-CCD2-349F-4DCAF698CF7E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8" creationId="{0A19ED68-8385-4F55-DC6D-BF879096EA9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69" creationId="{BFB1B561-1A42-843B-5CA6-F2A5328AEA9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0" creationId="{2726D4F1-45E9-3CE0-0BED-AE2A3D6F501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1" creationId="{E402FBE6-C643-CE6B-7F7F-E40A2B21C965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2" creationId="{2E7CE54E-94DB-5102-6831-968D904A1727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3" creationId="{7108EF5A-B085-1D4F-B885-29D21F0216CD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4" creationId="{A6AE9127-A2CA-9755-679E-F5C747F2A2F7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5" creationId="{7F958016-79BA-114E-92F0-1D8DF016ECE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6" creationId="{6775981E-6DF4-03DC-CA91-C2524EDE6951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7" creationId="{54A4AB6B-A176-A1D3-1037-BD901CB970B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8" creationId="{C6E78AAF-278D-0048-260A-D2EEA55AAEBB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79" creationId="{CE51000E-692F-05D6-B560-432559186BD6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0" creationId="{FDED00A1-BA18-3283-1758-F4581B4C0122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1" creationId="{34AFD9CE-A5E4-6B9E-41A4-9086AD872D93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2" creationId="{121DE4D0-0516-1B8D-4D1F-8B55449C94C5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3" creationId="{54AD2F13-0FCF-C1FC-BDCD-8185C7847AB0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4" creationId="{4B8452D1-7255-58A1-9B75-DD412A965F74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5" creationId="{45BBA1CE-28EB-B4C1-DF60-C3E46D7E97F4}"/>
          </ac:spMkLst>
        </pc:spChg>
        <pc:spChg chg="add mod">
          <ac:chgData name="Jakob Frabosilio" userId="a4cd8985-fec4-40e2-9b04-4113e322c883" providerId="ADAL" clId="{5B4C1A71-96B2-45E0-9079-62D3F1133F72}" dt="2024-08-29T07:45:50.541" v="29102" actId="1036"/>
          <ac:spMkLst>
            <pc:docMk/>
            <pc:sldMk cId="3282045898" sldId="260"/>
            <ac:spMk id="86" creationId="{89441E82-030A-C523-2611-DED5B499B9D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7" creationId="{439D251A-BB21-5435-3FB9-F220E8C8F1C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8" creationId="{21E0DA78-E2A3-5B08-2C83-54846AEACB6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89" creationId="{638AEC85-7654-5C65-6ABA-D5DF6B2F971A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0" creationId="{BBFC4410-83F6-66C0-022F-BA80AAE01AA0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1" creationId="{987514D9-B07B-E507-F7CA-0F77C886250B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2" creationId="{B4FBA7F1-1179-EBE2-7285-B8D406FBB2B7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3" creationId="{F5BC1F08-F352-07FD-1CBC-ABE2044DB34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4" creationId="{D5DD11A8-D048-E9C3-E7CA-1C27F3A63D6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5" creationId="{FB1FA6C5-D13C-4DCE-34BA-1E0B7A7CF541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6" creationId="{F7E11627-60C4-CF17-202D-4EA59C21A914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7" creationId="{2BED767E-2412-B08E-6B77-5F5AEF36341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8" creationId="{60708F3D-C179-DBE5-88BA-59DD6B25B633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99" creationId="{903DF7AE-8F57-4F4E-32A3-32FC451FD18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0" creationId="{9D2CBC77-4D74-DDD2-B237-FFFE2AA06C1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1" creationId="{BA42ADF0-1DD4-C709-55C3-462DAABD5372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2" creationId="{9838008C-97D5-B3F6-D942-037B6F0BC0F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3" creationId="{5DF910F9-6A6B-A7EB-D728-719532E3A17E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4" creationId="{BD0BD3E7-4387-CA29-1E43-B346690EB0BF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5" creationId="{AD4E5415-CA6B-E171-C441-3D2A86D10E4D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6" creationId="{67F165F6-55EE-452F-6978-5063C2DA4CE3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7" creationId="{71EC7DA5-145A-4D7A-8FF0-D7DD32BCA8B6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8" creationId="{43BC1D3A-5536-847E-052D-49F489563B68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09" creationId="{5455234D-8ADF-EC88-F342-CB14BBCA2719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10" creationId="{09C24567-8680-A048-C0CD-11BA3B692377}"/>
          </ac:spMkLst>
        </pc:spChg>
        <pc:spChg chg="add mod">
          <ac:chgData name="Jakob Frabosilio" userId="a4cd8985-fec4-40e2-9b04-4113e322c883" providerId="ADAL" clId="{5B4C1A71-96B2-45E0-9079-62D3F1133F72}" dt="2024-08-29T07:45:52.056" v="29103"/>
          <ac:spMkLst>
            <pc:docMk/>
            <pc:sldMk cId="3282045898" sldId="260"/>
            <ac:spMk id="111" creationId="{4143E231-C1FD-18DC-BF41-80D3D47995AB}"/>
          </ac:spMkLst>
        </pc:spChg>
        <pc:picChg chg="add mod">
          <ac:chgData name="Jakob Frabosilio" userId="a4cd8985-fec4-40e2-9b04-4113e322c883" providerId="ADAL" clId="{5B4C1A71-96B2-45E0-9079-62D3F1133F72}" dt="2024-08-28T21:17:14.890" v="1444" actId="1036"/>
          <ac:picMkLst>
            <pc:docMk/>
            <pc:sldMk cId="3282045898" sldId="260"/>
            <ac:picMk id="6" creationId="{A597A1DB-8194-6369-3CCD-EA68885D8341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5.025" v="29104"/>
        <pc:sldMkLst>
          <pc:docMk/>
          <pc:sldMk cId="1254433221" sldId="261"/>
        </pc:sldMkLst>
        <pc:spChg chg="mod">
          <ac:chgData name="Jakob Frabosilio" userId="a4cd8985-fec4-40e2-9b04-4113e322c883" providerId="ADAL" clId="{5B4C1A71-96B2-45E0-9079-62D3F1133F72}" dt="2024-08-28T20:45:30.820" v="39" actId="20577"/>
          <ac:spMkLst>
            <pc:docMk/>
            <pc:sldMk cId="1254433221" sldId="261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8T21:18:22.184" v="1445" actId="3680"/>
          <ac:spMkLst>
            <pc:docMk/>
            <pc:sldMk cId="1254433221" sldId="26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18:59.508" v="1457" actId="478"/>
          <ac:spMkLst>
            <pc:docMk/>
            <pc:sldMk cId="1254433221" sldId="261"/>
            <ac:spMk id="6" creationId="{34031EF4-A9EF-5F1B-F388-684F7B8622EF}"/>
          </ac:spMkLst>
        </pc:spChg>
        <pc:spChg chg="add del mod">
          <ac:chgData name="Jakob Frabosilio" userId="a4cd8985-fec4-40e2-9b04-4113e322c883" providerId="ADAL" clId="{5B4C1A71-96B2-45E0-9079-62D3F1133F72}" dt="2024-08-28T21:35:58.913" v="3351" actId="478"/>
          <ac:spMkLst>
            <pc:docMk/>
            <pc:sldMk cId="1254433221" sldId="261"/>
            <ac:spMk id="7" creationId="{6A9D72BF-4421-7230-4C26-B6D78FB12D15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8" creationId="{6A17AD7A-BF59-3E11-4927-4F4E1F21DFA3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9" creationId="{37E4432C-EDBF-27FF-D0E3-5603051D9417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0" creationId="{25C55326-C1D1-0D6E-8A40-3BDA60DF2B1B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1" creationId="{672F32D1-9F09-EFD6-DB5A-8217A077602A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2" creationId="{E7A92B34-6141-7B5F-99BD-29D80EBF5A1E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3" creationId="{0FA2EAD6-D7A3-0281-2A11-87D1E2B79837}"/>
          </ac:spMkLst>
        </pc:spChg>
        <pc:spChg chg="add del mod">
          <ac:chgData name="Jakob Frabosilio" userId="a4cd8985-fec4-40e2-9b04-4113e322c883" providerId="ADAL" clId="{5B4C1A71-96B2-45E0-9079-62D3F1133F72}" dt="2024-08-28T21:35:57.722" v="3350" actId="478"/>
          <ac:spMkLst>
            <pc:docMk/>
            <pc:sldMk cId="1254433221" sldId="261"/>
            <ac:spMk id="14" creationId="{7C602C84-20FA-689B-3217-DB2301C2E5DD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5" creationId="{66EEED16-586E-80D9-7192-C944220B62B0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6" creationId="{301B35EF-A076-1CED-9094-8D71C5383169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7" creationId="{FEEF202E-9452-8104-8F31-A6AFF2EB5925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8" creationId="{1B08721C-5B7C-2B6E-2E94-1FA00A642DDB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19" creationId="{62072D17-D9DB-F997-C3BC-4FC7323AC32C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20" creationId="{BAA590C6-008E-877E-2F64-94459C5C5806}"/>
          </ac:spMkLst>
        </pc:spChg>
        <pc:spChg chg="add del mod">
          <ac:chgData name="Jakob Frabosilio" userId="a4cd8985-fec4-40e2-9b04-4113e322c883" providerId="ADAL" clId="{5B4C1A71-96B2-45E0-9079-62D3F1133F72}" dt="2024-08-28T21:53:05.292" v="3591" actId="478"/>
          <ac:spMkLst>
            <pc:docMk/>
            <pc:sldMk cId="1254433221" sldId="261"/>
            <ac:spMk id="21" creationId="{8DD046B6-4210-E635-5803-6232F1058248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2" creationId="{48024040-E505-2675-A308-5E2183AD9B6F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3" creationId="{E6965FB4-FF22-2A14-F4F3-5F73BC93BFDC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4" creationId="{58E4802C-48FA-7EBD-73F6-14C3EC50631F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5" creationId="{BD00E86A-13D8-58E0-9FC1-1A66A22A50F9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6" creationId="{F0B0336A-B0DA-DBAD-A652-F762B0806D68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7" creationId="{52D10092-7125-E773-289C-D86BD57C0CD0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8" creationId="{0AB9E605-FF6D-6C53-1668-00E8B66762A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29" creationId="{292B9B4C-F9DF-A3D3-7C9C-A4D32C0BDB22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30" creationId="{B027B5E5-ED1A-C0C3-2382-3B76350AAEC7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1" creationId="{65E6904E-2960-2F21-7224-A016C72CC6A7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32" creationId="{039EAB52-7DEF-4025-6A1B-114D5C5EEEB3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3" creationId="{F353FAB4-331F-1FC1-D023-D28AC2975A7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4" creationId="{AE3CAFD7-A548-C878-2A7C-572BF5C24735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5" creationId="{DB5AFB7D-7F64-D78B-EE2C-D10D96102A6B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6" creationId="{1560277A-62E1-5705-FF3B-B6320D10CCB3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7" creationId="{B700A3B4-5812-B806-9F07-0BAF9270A98A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8" creationId="{87194BAE-C954-645A-8C00-4412508E3047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39" creationId="{DFC30EE8-43D0-F5B4-AF5E-38F5230A95A7}"/>
          </ac:spMkLst>
        </pc:spChg>
        <pc:spChg chg="add mod">
          <ac:chgData name="Jakob Frabosilio" userId="a4cd8985-fec4-40e2-9b04-4113e322c883" providerId="ADAL" clId="{5B4C1A71-96B2-45E0-9079-62D3F1133F72}" dt="2024-08-28T23:53:11.021" v="11721" actId="207"/>
          <ac:spMkLst>
            <pc:docMk/>
            <pc:sldMk cId="1254433221" sldId="261"/>
            <ac:spMk id="40" creationId="{F9C72184-BFB6-F8C5-1277-97D2A2E2B0B6}"/>
          </ac:spMkLst>
        </pc:spChg>
        <pc:spChg chg="add mod">
          <ac:chgData name="Jakob Frabosilio" userId="a4cd8985-fec4-40e2-9b04-4113e322c883" providerId="ADAL" clId="{5B4C1A71-96B2-45E0-9079-62D3F1133F72}" dt="2024-08-28T23:53:06.777" v="11720"/>
          <ac:spMkLst>
            <pc:docMk/>
            <pc:sldMk cId="1254433221" sldId="261"/>
            <ac:spMk id="41" creationId="{C7FFFD57-1965-BF92-54FE-A06C4CC23F8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2" creationId="{B180B185-ECFA-3B84-4028-B9435D9C5BB5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3" creationId="{31EB95C8-35FD-5D67-8906-1183E3C84667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4" creationId="{89E1B088-D1FC-6CB2-9E2C-12CD9D7DF6C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5" creationId="{5FDE4C64-7894-BE1A-B5C0-6419B8FF73A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6" creationId="{65D02C00-06CB-69FA-0CA6-0FF302C06FF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7" creationId="{3021EB5F-E3EA-AA85-E25E-35BA3B5D782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8" creationId="{F9FC994C-23BE-F48E-CDC3-E2851D6194C1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49" creationId="{C2A50A52-1896-35AB-1E45-EB232B59144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0" creationId="{B8B0DC13-0B76-128F-00E3-54E2A804ABB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1" creationId="{8EC4A2BF-8FED-D8ED-2676-BA249DBB60EB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2" creationId="{1D8853F1-7FA3-E86B-CA39-03F3B5FF452E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3" creationId="{D7B11C0C-6E43-8AD2-AC04-2E38747BEFE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4" creationId="{44188A95-5D19-1E7B-47FF-19D0737BFDC2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5" creationId="{29230FCF-358E-ECC1-D406-724750E4146E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6" creationId="{3F35B727-AE52-9E79-F9E8-AD597DD04D7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7" creationId="{2AA00A7F-AB9D-6C9D-40CF-905B3CBC74F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8" creationId="{DFB2BA5C-EBE4-834D-E1DE-8D451886074D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59" creationId="{0DAA099A-0779-0846-A83D-B341CD63BC3A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0" creationId="{08B9FE08-60B7-F2B1-D999-D3FB0030376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1" creationId="{089BAED2-39F4-6D05-1D2A-63E9CCDA3B14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2" creationId="{8DCA5B34-9B53-A7B8-131E-C0946EE087F0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3" creationId="{A7A56182-40B1-599E-C5C7-8187BDD0D3AC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4" creationId="{6F7242FD-5D99-ACDB-2EB6-278BFD1EB24B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5" creationId="{2315E14C-52C6-E53B-E50E-527CB36BE841}"/>
          </ac:spMkLst>
        </pc:spChg>
        <pc:spChg chg="add mod">
          <ac:chgData name="Jakob Frabosilio" userId="a4cd8985-fec4-40e2-9b04-4113e322c883" providerId="ADAL" clId="{5B4C1A71-96B2-45E0-9079-62D3F1133F72}" dt="2024-08-29T07:45:55.025" v="29104"/>
          <ac:spMkLst>
            <pc:docMk/>
            <pc:sldMk cId="1254433221" sldId="261"/>
            <ac:spMk id="66" creationId="{D8CC88E6-62FE-5FDB-1A59-30F56B8859DE}"/>
          </ac:spMkLst>
        </pc:spChg>
        <pc:graphicFrameChg chg="add mod ord modGraphic">
          <ac:chgData name="Jakob Frabosilio" userId="a4cd8985-fec4-40e2-9b04-4113e322c883" providerId="ADAL" clId="{5B4C1A71-96B2-45E0-9079-62D3F1133F72}" dt="2024-08-29T07:40:55.716" v="29093" actId="20577"/>
          <ac:graphicFrameMkLst>
            <pc:docMk/>
            <pc:sldMk cId="1254433221" sldId="261"/>
            <ac:graphicFrameMk id="5" creationId="{306446A3-93B3-5296-44ED-77DF8BC39781}"/>
          </ac:graphicFrameMkLst>
        </pc:graphicFrameChg>
      </pc:sldChg>
      <pc:sldChg chg="addSp delSp modSp add mod">
        <pc:chgData name="Jakob Frabosilio" userId="a4cd8985-fec4-40e2-9b04-4113e322c883" providerId="ADAL" clId="{5B4C1A71-96B2-45E0-9079-62D3F1133F72}" dt="2024-08-29T07:45:56.070" v="29105"/>
        <pc:sldMkLst>
          <pc:docMk/>
          <pc:sldMk cId="1242834614" sldId="262"/>
        </pc:sldMkLst>
        <pc:spChg chg="mod">
          <ac:chgData name="Jakob Frabosilio" userId="a4cd8985-fec4-40e2-9b04-4113e322c883" providerId="ADAL" clId="{5B4C1A71-96B2-45E0-9079-62D3F1133F72}" dt="2024-08-28T20:45:35.377" v="50" actId="20577"/>
          <ac:spMkLst>
            <pc:docMk/>
            <pc:sldMk cId="1242834614" sldId="26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28:48.943" v="2608" actId="20577"/>
          <ac:spMkLst>
            <pc:docMk/>
            <pc:sldMk cId="1242834614" sldId="26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5" creationId="{227DAB2E-9399-F48F-1802-EE0C2050F89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6" creationId="{6856DFAC-C538-8E09-575D-575DBF0A50C1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7" creationId="{1509387E-E5FD-086F-E88D-041722481BCD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8" creationId="{1E681D42-1EAD-653A-4E44-1E0ABB6215A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9" creationId="{57F0037F-DD29-C522-2F0B-6C05F0A8769F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0" creationId="{46FEE573-A85B-1FE6-F1E3-69C43735F986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1" creationId="{EC1D5D5E-5658-6F8F-B14F-8433F61D978A}"/>
          </ac:spMkLst>
        </pc:spChg>
        <pc:spChg chg="add mod">
          <ac:chgData name="Jakob Frabosilio" userId="a4cd8985-fec4-40e2-9b04-4113e322c883" providerId="ADAL" clId="{5B4C1A71-96B2-45E0-9079-62D3F1133F72}" dt="2024-08-28T21:34:45.609" v="3334"/>
          <ac:spMkLst>
            <pc:docMk/>
            <pc:sldMk cId="1242834614" sldId="262"/>
            <ac:spMk id="12" creationId="{8397D5AF-64F1-2EA9-DCCD-FEA2D38DAFD1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3" creationId="{7113FE4E-E512-10D8-9187-797050658328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4" creationId="{DEF6E94A-AE60-7964-3753-6110CDA3CD05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5" creationId="{84F28D09-4CB3-3698-3906-835B7456ACFD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6" creationId="{66D50F8A-300B-B193-3973-66B379E95EEB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7" creationId="{BA11BC54-7041-4979-4E85-C54CD11CE229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8" creationId="{06CEB0E7-E4D1-644A-A858-CA0702A7E67C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19" creationId="{ED2EAA7A-4440-3948-9843-189F914393BC}"/>
          </ac:spMkLst>
        </pc:spChg>
        <pc:spChg chg="add del mod">
          <ac:chgData name="Jakob Frabosilio" userId="a4cd8985-fec4-40e2-9b04-4113e322c883" providerId="ADAL" clId="{5B4C1A71-96B2-45E0-9079-62D3F1133F72}" dt="2024-08-28T21:36:02.325" v="3353" actId="478"/>
          <ac:spMkLst>
            <pc:docMk/>
            <pc:sldMk cId="1242834614" sldId="262"/>
            <ac:spMk id="20" creationId="{AC938699-9CF5-C815-B416-D4E6C6F65E67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1" creationId="{0CE5E457-E8CF-9BA5-A4AB-AD6F1226F239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2" creationId="{31962EB6-BB69-6897-172C-9123C421C8A4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3" creationId="{CCB35886-DB05-6AD7-CB60-4995C1D9DA79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4" creationId="{3B671BBB-0EFD-E59F-7764-3F5759A07EE7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5" creationId="{D2229A5B-B792-2050-C3AF-1C91AC22CFB2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6" creationId="{555CECFE-AF38-A515-79F2-5699AF9AE961}"/>
          </ac:spMkLst>
        </pc:spChg>
        <pc:spChg chg="add del mod">
          <ac:chgData name="Jakob Frabosilio" userId="a4cd8985-fec4-40e2-9b04-4113e322c883" providerId="ADAL" clId="{5B4C1A71-96B2-45E0-9079-62D3F1133F72}" dt="2024-08-28T21:53:07.341" v="3592" actId="478"/>
          <ac:spMkLst>
            <pc:docMk/>
            <pc:sldMk cId="1242834614" sldId="262"/>
            <ac:spMk id="27" creationId="{F4A27BCF-12D7-7BB2-ECF0-92810AEC757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28" creationId="{B9A6A89B-60C4-2D91-FFFA-11A6BEB2A7C2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29" creationId="{987BCB4E-08A9-1ED8-9A38-8A85EE02820F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0" creationId="{3B48538B-E08C-E148-A182-1199D069EE20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1" creationId="{35EB8FAA-07C8-8974-031A-783A38726B48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2" creationId="{D37BDD92-0407-4C9E-01B7-449D45FF48DB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3" creationId="{BE0CDA7D-E49B-84AC-394C-D7096294198A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4" creationId="{72DBC126-13BF-3899-B54A-AF58AF6B924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5" creationId="{AEF310D6-B85F-75B1-4F9D-85D5C07441AC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6" creationId="{9374481B-929C-9198-B07D-3C219C7886C8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7" creationId="{ECDFF291-ACB3-9F47-8DA1-7C703C5B1245}"/>
          </ac:spMkLst>
        </pc:spChg>
        <pc:spChg chg="add mod">
          <ac:chgData name="Jakob Frabosilio" userId="a4cd8985-fec4-40e2-9b04-4113e322c883" providerId="ADAL" clId="{5B4C1A71-96B2-45E0-9079-62D3F1133F72}" dt="2024-08-28T23:53:20.576" v="11723" actId="207"/>
          <ac:spMkLst>
            <pc:docMk/>
            <pc:sldMk cId="1242834614" sldId="262"/>
            <ac:spMk id="38" creationId="{849DF3D6-161D-DCB3-BD7D-4D65B6646FA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39" creationId="{53BCD0B8-821C-8628-D805-8268E361ACE2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0" creationId="{2B6DC756-73F8-00C0-E0D3-E7188DC3E5CC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1" creationId="{3C9E95EF-3EFC-230F-CB6E-C68CDA768DEF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2" creationId="{A434CCC3-3AC6-66FA-256D-F2341D61567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3" creationId="{1D1D895B-6EF7-0DBB-E983-10D66396B95A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4" creationId="{9789347C-BE01-EF7F-3D39-8DA1852894F9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5" creationId="{0DF08F3A-CCEC-15BE-6EEA-DFCDEFAB133E}"/>
          </ac:spMkLst>
        </pc:spChg>
        <pc:spChg chg="add mod">
          <ac:chgData name="Jakob Frabosilio" userId="a4cd8985-fec4-40e2-9b04-4113e322c883" providerId="ADAL" clId="{5B4C1A71-96B2-45E0-9079-62D3F1133F72}" dt="2024-08-28T23:53:20.576" v="11723" actId="207"/>
          <ac:spMkLst>
            <pc:docMk/>
            <pc:sldMk cId="1242834614" sldId="262"/>
            <ac:spMk id="46" creationId="{2E52CB7C-E1B9-0B3F-2A9B-2A7ED7C53F56}"/>
          </ac:spMkLst>
        </pc:spChg>
        <pc:spChg chg="add mod">
          <ac:chgData name="Jakob Frabosilio" userId="a4cd8985-fec4-40e2-9b04-4113e322c883" providerId="ADAL" clId="{5B4C1A71-96B2-45E0-9079-62D3F1133F72}" dt="2024-08-28T23:53:17.549" v="11722"/>
          <ac:spMkLst>
            <pc:docMk/>
            <pc:sldMk cId="1242834614" sldId="262"/>
            <ac:spMk id="47" creationId="{E3B68EF4-D287-856E-5618-3F99A28AE33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48" creationId="{E1C4520E-3212-C9CA-F83C-42128C28DEB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49" creationId="{84E55FD0-E588-9BB9-82EC-EF4C71449CA5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0" creationId="{701C0129-422B-EFDD-63C3-830396D2279D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1" creationId="{A1873BB1-FBE7-02C4-8AC4-F87B6E4E4D57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2" creationId="{8F9E944B-38E6-8738-67AC-28839DD5AAC5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3" creationId="{C081C10E-1817-9E6A-FD21-35C837AA5CD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4" creationId="{44B75EC4-D030-573E-63AC-1480388E0541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5" creationId="{7A2E0F3B-F19B-B07A-169E-37F813715553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6" creationId="{0BEA185D-35DA-5695-0743-5BB43742331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7" creationId="{955900B3-5F6C-C0DA-340F-0405E643674E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8" creationId="{C88CB3B5-C1E2-D054-354F-AFF9E0274BD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59" creationId="{62DF70E4-6DBA-FCBF-3CD8-6F7202524653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0" creationId="{03E63116-26F6-999B-314D-9F69094BF89F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1" creationId="{E686959A-799B-5C8D-E1CF-B47CBF764BC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2" creationId="{7F1E3595-2482-307E-D811-8828911EA852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3" creationId="{9098909D-68D0-53D0-81CC-2249DE18B16F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4" creationId="{DD37835C-1F7E-7E64-0196-131086C76C1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5" creationId="{7DA71955-743E-160F-FAB2-2EAB32E58BD1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6" creationId="{45FDDA26-A04D-5046-2F74-66B1D9FEE81C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7" creationId="{AFE24F52-1604-B776-B180-7471CF458C5C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8" creationId="{F78B96FF-F730-42B5-EC67-31D9D1B0AC4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69" creationId="{4B6E8AF8-531D-B03E-FFA5-9AF364375FB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0" creationId="{8F4AB6C9-7122-8836-8E22-290FD6049C38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1" creationId="{2D8D2441-5278-4106-C7BF-6C1AD5534B16}"/>
          </ac:spMkLst>
        </pc:spChg>
        <pc:spChg chg="add mod">
          <ac:chgData name="Jakob Frabosilio" userId="a4cd8985-fec4-40e2-9b04-4113e322c883" providerId="ADAL" clId="{5B4C1A71-96B2-45E0-9079-62D3F1133F72}" dt="2024-08-29T07:45:56.070" v="29105"/>
          <ac:spMkLst>
            <pc:docMk/>
            <pc:sldMk cId="1242834614" sldId="262"/>
            <ac:spMk id="72" creationId="{01950473-F08E-20E7-CF7B-D634C1791457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5:57.253" v="29107"/>
        <pc:sldMkLst>
          <pc:docMk/>
          <pc:sldMk cId="983907018" sldId="263"/>
        </pc:sldMkLst>
        <pc:spChg chg="mod">
          <ac:chgData name="Jakob Frabosilio" userId="a4cd8985-fec4-40e2-9b04-4113e322c883" providerId="ADAL" clId="{5B4C1A71-96B2-45E0-9079-62D3F1133F72}" dt="2024-08-28T20:45:45.106" v="89" actId="20577"/>
          <ac:spMkLst>
            <pc:docMk/>
            <pc:sldMk cId="983907018" sldId="26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1:33:15.323" v="3323" actId="20577"/>
          <ac:spMkLst>
            <pc:docMk/>
            <pc:sldMk cId="983907018" sldId="263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5" creationId="{5719D4B5-F73B-0C17-C65A-0FB3FAC2AA89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6" creationId="{F2F26F6C-39D7-25A0-01CF-FC1C2FFB7E13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7" creationId="{774F1468-D738-D38E-1363-5A8552967A5B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8" creationId="{07B01473-3A7D-F19D-4ABD-93698617AC70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9" creationId="{A20EB493-AB70-F2B2-3D39-AD5D903E5E3D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0" creationId="{AE030AF3-48BC-060B-3CC6-4AFDF9F4CE70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1" creationId="{CE0D1F2F-F9B4-CE02-C3D2-BFFD12556A1D}"/>
          </ac:spMkLst>
        </pc:spChg>
        <pc:spChg chg="add del mod">
          <ac:chgData name="Jakob Frabosilio" userId="a4cd8985-fec4-40e2-9b04-4113e322c883" providerId="ADAL" clId="{5B4C1A71-96B2-45E0-9079-62D3F1133F72}" dt="2024-08-28T21:36:11.825" v="3359" actId="478"/>
          <ac:spMkLst>
            <pc:docMk/>
            <pc:sldMk cId="983907018" sldId="263"/>
            <ac:spMk id="12" creationId="{CD072A72-121F-584D-22A9-059D9056EA0C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3" creationId="{3B03AA98-34BA-7D3B-8EDA-A1B569327CD7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4" creationId="{7145198D-2CE0-C061-4FC6-462BA9EC0AA9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5" creationId="{5D1C062F-94BB-78E1-DD0D-AC9C99D9E75B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6" creationId="{8B07C09E-AD90-D8EE-2C4F-17317E36EB94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7" creationId="{2356E6BF-F16A-1EDB-2FB7-FAB1B68D5D94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8" creationId="{C9963841-BCCC-0E5D-2E34-1CD2C847DD41}"/>
          </ac:spMkLst>
        </pc:spChg>
        <pc:spChg chg="add del mod">
          <ac:chgData name="Jakob Frabosilio" userId="a4cd8985-fec4-40e2-9b04-4113e322c883" providerId="ADAL" clId="{5B4C1A71-96B2-45E0-9079-62D3F1133F72}" dt="2024-08-28T21:53:12.644" v="3594" actId="478"/>
          <ac:spMkLst>
            <pc:docMk/>
            <pc:sldMk cId="983907018" sldId="263"/>
            <ac:spMk id="19" creationId="{3FAE946B-1D48-343F-BE9B-6AC723EE4FFD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0" creationId="{C294F572-2585-7CE3-DD62-5FF9D3B485B0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1" creationId="{44C0FD41-A9EB-28A9-976A-C2118600923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2" creationId="{E4DE21C6-0154-FFA2-8FC5-F1C866254A6F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3" creationId="{162B717A-956F-868C-377A-E2DC485404F8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4" creationId="{56D56D83-DA64-37F3-2239-8DCEF5955DC5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5" creationId="{A39C8C7F-EBFF-E592-17AC-9E3649952A5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6" creationId="{FB09D8AD-9161-B517-9003-060CA59F48A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7" creationId="{46EC6586-1699-04F5-ED86-09DACA4073BD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8" creationId="{E3C08782-99B0-2714-36D3-909DEB4D69CA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29" creationId="{0024CBD7-87C8-BEA4-615F-B6106C7C9AE0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0" creationId="{8D2FBE4B-3192-7FA0-60E1-E4134F7E33A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1" creationId="{F91E812D-78D6-CAC9-101B-EC5ACBAE1279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2" creationId="{A0499026-C42E-AD25-2B8A-A436F57C2DC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3" creationId="{48C4FAD9-1DB4-BC17-BFDD-9DD909F856B3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4" creationId="{28730FEE-6F0E-DF5A-31CD-2B385F7F43E9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5" creationId="{0E0819BA-60D0-EE82-6177-44BD9FC5AB08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6" creationId="{A2870B18-0F56-0AF6-9BE0-BF2DAA18B13C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7" creationId="{C6D1910D-88DF-21C5-B0BB-774D8F001B25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8" creationId="{6C1B202F-7369-7434-6450-03D1AC13CE4E}"/>
          </ac:spMkLst>
        </pc:spChg>
        <pc:spChg chg="add mod">
          <ac:chgData name="Jakob Frabosilio" userId="a4cd8985-fec4-40e2-9b04-4113e322c883" providerId="ADAL" clId="{5B4C1A71-96B2-45E0-9079-62D3F1133F72}" dt="2024-08-28T23:53:28.644" v="11726"/>
          <ac:spMkLst>
            <pc:docMk/>
            <pc:sldMk cId="983907018" sldId="263"/>
            <ac:spMk id="39" creationId="{6CBF0DF9-AA85-8E41-CE81-1A7DB8BBEACD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0" creationId="{CBD709EF-641E-F191-5854-229C89164155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1" creationId="{42928BC8-33A5-B324-70F5-C1B0F3C2A1C9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2" creationId="{9F7AEACD-BCD4-7084-C125-F74BDCF2C6C2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3" creationId="{DD53C0A0-32D6-87F2-06CB-55B460F3EDDA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4" creationId="{FA18AD29-72A9-C895-38B0-0EE6F54260A2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5" creationId="{89845FE3-752C-1E8E-DC10-694172105EDA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6" creationId="{EB156860-4219-5CD6-51C0-319B007D5B75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7" creationId="{AA379CB9-6A5C-A579-4EC8-4DEF1A1C4BAF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8" creationId="{8C350D69-3834-B36B-5E37-E8F28259FB06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49" creationId="{78B7A264-B172-7153-AFD5-160A2CB86E88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0" creationId="{4D6AF9F2-75B1-14FA-CC92-0AD9F6EECB3E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1" creationId="{933EF342-C72A-CCCD-5BE3-6654E852FA93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2" creationId="{22D896DC-BCF5-AF97-3AD7-EFCDC912E299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3" creationId="{726A239F-26CC-0685-3F37-11B76DAA1E0E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4" creationId="{88973F03-ACF9-73FB-B3ED-1580D80E70C0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5" creationId="{E8442201-C3F9-039F-7B42-BB6D50FF4FFC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6" creationId="{808F5FB0-DB8A-8703-12CC-D17B2CD74E16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7" creationId="{711B36D1-652D-9ADB-B903-5F06EF8634CB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8" creationId="{2EE83C96-849F-D93C-40C4-A43B22EF5800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59" creationId="{429C95EC-0F52-99FD-93C3-574FC26E95FF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0" creationId="{21A84CB9-D59F-F823-3F9D-E95F08FB869B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1" creationId="{FA579AD2-0FFF-E248-A06C-C81BE2AF058C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2" creationId="{41B173C1-C728-3258-4526-7DA473A17BF3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3" creationId="{1F4DF694-6A14-38E3-18C2-A593E4D32764}"/>
          </ac:spMkLst>
        </pc:spChg>
        <pc:spChg chg="add mod">
          <ac:chgData name="Jakob Frabosilio" userId="a4cd8985-fec4-40e2-9b04-4113e322c883" providerId="ADAL" clId="{5B4C1A71-96B2-45E0-9079-62D3F1133F72}" dt="2024-08-29T07:45:57.253" v="29107"/>
          <ac:spMkLst>
            <pc:docMk/>
            <pc:sldMk cId="983907018" sldId="263"/>
            <ac:spMk id="64" creationId="{617B5A28-C223-AC0C-94FF-095B3CB4BE4C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5:56.697" v="29106"/>
        <pc:sldMkLst>
          <pc:docMk/>
          <pc:sldMk cId="3848934456" sldId="264"/>
        </pc:sldMkLst>
        <pc:spChg chg="mod">
          <ac:chgData name="Jakob Frabosilio" userId="a4cd8985-fec4-40e2-9b04-4113e322c883" providerId="ADAL" clId="{5B4C1A71-96B2-45E0-9079-62D3F1133F72}" dt="2024-08-28T21:29:34.140" v="2644" actId="20577"/>
          <ac:spMkLst>
            <pc:docMk/>
            <pc:sldMk cId="3848934456" sldId="264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8T21:29:01.301" v="2610" actId="478"/>
          <ac:spMkLst>
            <pc:docMk/>
            <pc:sldMk cId="3848934456" sldId="264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1:29:26.579" v="2625" actId="478"/>
          <ac:spMkLst>
            <pc:docMk/>
            <pc:sldMk cId="3848934456" sldId="264"/>
            <ac:spMk id="6" creationId="{204D9F47-7B5A-ACC1-1CA4-025A471E098C}"/>
          </ac:spMkLst>
        </pc:spChg>
        <pc:spChg chg="add del mod">
          <ac:chgData name="Jakob Frabosilio" userId="a4cd8985-fec4-40e2-9b04-4113e322c883" providerId="ADAL" clId="{5B4C1A71-96B2-45E0-9079-62D3F1133F72}" dt="2024-08-28T21:29:27.631" v="2626" actId="478"/>
          <ac:spMkLst>
            <pc:docMk/>
            <pc:sldMk cId="3848934456" sldId="264"/>
            <ac:spMk id="9" creationId="{040D83AB-5357-8E77-1CB7-1EB9554FB434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0" creationId="{727A5B1E-1F6D-24E1-5294-22C17FDE2539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1" creationId="{15FDADCD-0979-D37E-F211-44A69B03E25A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2" creationId="{CBEF42E7-1A2A-3506-7931-42CEAAB90DA4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3" creationId="{62395299-75CC-4B89-5BD9-8DB628B88686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4" creationId="{446053D4-90A5-DEFA-8F66-06BF04A004B6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5" creationId="{13A4508C-B804-0BED-5D06-E884BCB70372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6" creationId="{988E1046-6F95-8B35-0D71-A8A7427D6D7C}"/>
          </ac:spMkLst>
        </pc:spChg>
        <pc:spChg chg="add del mod">
          <ac:chgData name="Jakob Frabosilio" userId="a4cd8985-fec4-40e2-9b04-4113e322c883" providerId="ADAL" clId="{5B4C1A71-96B2-45E0-9079-62D3F1133F72}" dt="2024-08-28T21:36:08.789" v="3357" actId="478"/>
          <ac:spMkLst>
            <pc:docMk/>
            <pc:sldMk cId="3848934456" sldId="264"/>
            <ac:spMk id="17" creationId="{A623DF08-F71E-6D2A-71B0-B962232AE319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18" creationId="{B4E614DF-F611-E136-F755-499D38C6C56C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19" creationId="{2007A250-02CA-B7D2-E2CE-9EAF76267CF5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0" creationId="{ED507C92-D53A-148B-6A29-9B5BF3DEEC88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1" creationId="{6C636DC0-D163-87DE-976B-9F13A259A58E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2" creationId="{97127BFC-6864-599F-DC7D-ADCE84817B4D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3" creationId="{1363ABEB-5155-1FF4-3C82-A2E96A0D4704}"/>
          </ac:spMkLst>
        </pc:spChg>
        <pc:spChg chg="add del mod">
          <ac:chgData name="Jakob Frabosilio" userId="a4cd8985-fec4-40e2-9b04-4113e322c883" providerId="ADAL" clId="{5B4C1A71-96B2-45E0-9079-62D3F1133F72}" dt="2024-08-28T21:36:05.138" v="3356" actId="478"/>
          <ac:spMkLst>
            <pc:docMk/>
            <pc:sldMk cId="3848934456" sldId="264"/>
            <ac:spMk id="24" creationId="{A95C9131-526F-64C5-9120-1EA5AC92CBA7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5" creationId="{8BD698D6-2E69-A209-D36B-7E2E1EF7FFB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6" creationId="{24B08DD9-3ABB-5A58-E114-04B84C1FA246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7" creationId="{282F6B8D-CF99-A176-93D4-6C8F65D4026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8" creationId="{5C3EA526-649E-16C6-D0AA-8B65F4011044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29" creationId="{70845AED-B309-9691-1A0F-A755D694E101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30" creationId="{70011986-9AAC-1E13-6430-3D3AB1D9F13A}"/>
          </ac:spMkLst>
        </pc:spChg>
        <pc:spChg chg="add del mod">
          <ac:chgData name="Jakob Frabosilio" userId="a4cd8985-fec4-40e2-9b04-4113e322c883" providerId="ADAL" clId="{5B4C1A71-96B2-45E0-9079-62D3F1133F72}" dt="2024-08-28T21:53:10.202" v="3593" actId="478"/>
          <ac:spMkLst>
            <pc:docMk/>
            <pc:sldMk cId="3848934456" sldId="264"/>
            <ac:spMk id="31" creationId="{F353638E-1B5E-76F0-62A1-0772EDFB285D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2" creationId="{20AFDD68-11E9-8004-3295-924A83E036D1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3" creationId="{ACA07DF8-1F08-1B11-6D2C-59389CCDA12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4" creationId="{3C1291BD-06DD-A865-81D4-753BD4C0EE9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5" creationId="{3FE19763-79CC-B251-9423-E846DF6ACD74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6" creationId="{1847B8C0-094E-7F75-01B6-DACEB6CCF05A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7" creationId="{09621C6E-DC4C-CE30-C8D2-378227B6D8AA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8" creationId="{8FC5CBDA-1ED2-F77B-0559-156470ECB5B0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39" creationId="{8886A353-A069-B3C5-752C-0F95AE20A21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0" creationId="{A78478CF-23E3-957D-B76F-AB691381FA21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1" creationId="{B1A9BCE0-5C93-BC2B-1CB2-D5F40118068E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2" creationId="{B4A7987F-BE07-F6B9-181E-F0494BD2F769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3" creationId="{63870888-0AA2-2DF2-00D2-D8694AB889F4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4" creationId="{2DC2BC86-5EC2-083C-56B9-E41EFD98477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5" creationId="{01222019-D5C0-CC9A-F6A3-5EE631856B8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6" creationId="{C34F20CA-7175-E819-9117-898CC10CE540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7" creationId="{26FA7999-36F5-1547-C5B3-308CE7D20523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8" creationId="{ED2A1494-FF1B-61E0-8EDD-835FBAE77B72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49" creationId="{97B43283-F8EC-78CD-0BEA-B4CFE6E2BB77}"/>
          </ac:spMkLst>
        </pc:spChg>
        <pc:spChg chg="add mod">
          <ac:chgData name="Jakob Frabosilio" userId="a4cd8985-fec4-40e2-9b04-4113e322c883" providerId="ADAL" clId="{5B4C1A71-96B2-45E0-9079-62D3F1133F72}" dt="2024-08-28T23:53:26.846" v="11725" actId="207"/>
          <ac:spMkLst>
            <pc:docMk/>
            <pc:sldMk cId="3848934456" sldId="264"/>
            <ac:spMk id="50" creationId="{24894CE4-F670-7E6A-0958-826640366993}"/>
          </ac:spMkLst>
        </pc:spChg>
        <pc:spChg chg="add mod">
          <ac:chgData name="Jakob Frabosilio" userId="a4cd8985-fec4-40e2-9b04-4113e322c883" providerId="ADAL" clId="{5B4C1A71-96B2-45E0-9079-62D3F1133F72}" dt="2024-08-28T23:53:22.365" v="11724"/>
          <ac:spMkLst>
            <pc:docMk/>
            <pc:sldMk cId="3848934456" sldId="264"/>
            <ac:spMk id="51" creationId="{D71A5D27-2744-E6B6-674D-E3D023399FFE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2" creationId="{DCA0E687-EFC6-420E-A384-8A45A94959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3" creationId="{A33CF930-DC98-F337-82F8-98BC91499096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4" creationId="{98AF5BC5-99D5-4401-4F1D-6C14C36ECCDC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5" creationId="{7BB22C9E-5BFC-039E-CDD7-457907B5CE28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6" creationId="{7CCF2189-C8C1-434F-CBCE-5D5AE07E11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7" creationId="{2A9EE345-DB84-0CC8-C322-45785E9AF217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8" creationId="{576CFD12-0429-0000-62AA-AD056E6D03C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59" creationId="{1FB6BDF8-A69D-B47E-E686-B25036E94195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0" creationId="{B11ECFB6-13C7-69CB-76ED-0869CCEC4920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1" creationId="{7427FD1E-A43E-F185-B95E-870F5BD4D9D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2" creationId="{BE520530-2F36-22F1-7D8A-821050A6DC57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3" creationId="{AC0BD139-F2F8-28B8-0986-BD4BEEEDFE5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4" creationId="{84A05987-67B2-59CE-1E77-8E554840FEB2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5" creationId="{2A7CF77E-3B60-4767-AC92-4C2BEC42220A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6" creationId="{B51D06B2-773D-5277-81A6-BE15A1D2B2D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7" creationId="{F04DEF6F-9778-79AB-C4CA-1A93CAA619B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8" creationId="{616D8C27-11DA-767C-4CDC-356CD6F76634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69" creationId="{7B1A8BB0-781B-3BD3-0C84-F7C7EDD9CB80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0" creationId="{7168FFFA-115D-0548-7813-9C0DABDA2631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1" creationId="{889C25E7-B3B0-DF17-8035-2D124B8CE18F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2" creationId="{DD321652-E93F-D290-08DF-9E77C68E64C9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3" creationId="{9615368C-18AD-B1AB-FA9E-81499C5BBCFB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4" creationId="{1BAC291B-7F33-FB51-7A63-2D50D3FD0052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5" creationId="{603A5F5F-68FD-C112-B91C-374C126789F8}"/>
          </ac:spMkLst>
        </pc:spChg>
        <pc:spChg chg="add mod">
          <ac:chgData name="Jakob Frabosilio" userId="a4cd8985-fec4-40e2-9b04-4113e322c883" providerId="ADAL" clId="{5B4C1A71-96B2-45E0-9079-62D3F1133F72}" dt="2024-08-29T07:45:56.697" v="29106"/>
          <ac:spMkLst>
            <pc:docMk/>
            <pc:sldMk cId="3848934456" sldId="264"/>
            <ac:spMk id="76" creationId="{4EE1D073-7150-9AD1-0207-F1D5C8899EBA}"/>
          </ac:spMkLst>
        </pc:spChg>
        <pc:picChg chg="add mod">
          <ac:chgData name="Jakob Frabosilio" userId="a4cd8985-fec4-40e2-9b04-4113e322c883" providerId="ADAL" clId="{5B4C1A71-96B2-45E0-9079-62D3F1133F72}" dt="2024-08-28T21:29:24.651" v="2624" actId="1076"/>
          <ac:picMkLst>
            <pc:docMk/>
            <pc:sldMk cId="3848934456" sldId="264"/>
            <ac:picMk id="7" creationId="{D41EE98E-7177-A80C-493A-9E55211209DA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47.733" v="29125" actId="207"/>
        <pc:sldMkLst>
          <pc:docMk/>
          <pc:sldMk cId="3426427124" sldId="265"/>
        </pc:sldMkLst>
        <pc:spChg chg="mod">
          <ac:chgData name="Jakob Frabosilio" userId="a4cd8985-fec4-40e2-9b04-4113e322c883" providerId="ADAL" clId="{5B4C1A71-96B2-45E0-9079-62D3F1133F72}" dt="2024-08-28T21:58:02.158" v="3711" actId="20577"/>
          <ac:spMkLst>
            <pc:docMk/>
            <pc:sldMk cId="3426427124" sldId="265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5B4C1A71-96B2-45E0-9079-62D3F1133F72}" dt="2024-08-28T22:11:49.938" v="4357" actId="20577"/>
          <ac:spMkLst>
            <pc:docMk/>
            <pc:sldMk cId="3426427124" sldId="26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0" creationId="{B483ACBB-694F-F7F1-3EBC-F760CFF0A658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1" creationId="{2B68B1ED-2309-54BF-51CC-3F56E710F746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2" creationId="{7F76759C-AD46-C5A4-B126-DD2F1EE1AA6E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3" creationId="{B4F30AF4-8A7D-78E1-C3B9-ACCC249C8F12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4" creationId="{36069655-F2D5-46E9-CB9A-A98F08588AA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5" creationId="{9B0D1825-1987-2DEB-6662-A62830DE73B5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6" creationId="{599E245A-41FD-9B82-1962-3AEDA535D6C7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7" creationId="{99825901-EBC9-9757-B97F-52AC59C1B89F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28" creationId="{9885E6BB-F9F0-6BB9-1C65-12DF3070D75F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29" creationId="{982B02F0-CB28-5CF7-19DD-4A82B43D3810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30" creationId="{07EFF260-E6E4-DA9F-4678-D34BBF3A711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1" creationId="{827F4CB7-E57E-B056-AB85-C54CADC56BC3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2" creationId="{86C6EE56-6B01-83C0-114E-1561AC7B42BB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3" creationId="{A8BF16D2-4A17-9F93-FF1F-1CEFC7A65F9D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4" creationId="{55747866-E307-33A4-E795-17407FF09785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5" creationId="{9EB22B1A-8431-ABE7-887A-41D1091D0B75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6" creationId="{C7F62CA7-34E2-E263-AE0D-8DE5464EF387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7" creationId="{8F26B2B4-5B2C-C0F2-558C-4DEBE73AC276}"/>
          </ac:spMkLst>
        </pc:spChg>
        <pc:spChg chg="add mod">
          <ac:chgData name="Jakob Frabosilio" userId="a4cd8985-fec4-40e2-9b04-4113e322c883" providerId="ADAL" clId="{5B4C1A71-96B2-45E0-9079-62D3F1133F72}" dt="2024-08-28T23:53:36.225" v="11727"/>
          <ac:spMkLst>
            <pc:docMk/>
            <pc:sldMk cId="3426427124" sldId="265"/>
            <ac:spMk id="38" creationId="{15705530-BC27-1F45-10D1-6DEBD9843516}"/>
          </ac:spMkLst>
        </pc:spChg>
        <pc:spChg chg="add mod">
          <ac:chgData name="Jakob Frabosilio" userId="a4cd8985-fec4-40e2-9b04-4113e322c883" providerId="ADAL" clId="{5B4C1A71-96B2-45E0-9079-62D3F1133F72}" dt="2024-08-28T23:53:42.493" v="11728" actId="207"/>
          <ac:spMkLst>
            <pc:docMk/>
            <pc:sldMk cId="3426427124" sldId="265"/>
            <ac:spMk id="39" creationId="{389FE5E0-214C-A777-9A73-06C0207068CB}"/>
          </ac:spMkLst>
        </pc:spChg>
        <pc:spChg chg="add mod">
          <ac:chgData name="Jakob Frabosilio" userId="a4cd8985-fec4-40e2-9b04-4113e322c883" providerId="ADAL" clId="{5B4C1A71-96B2-45E0-9079-62D3F1133F72}" dt="2024-08-29T07:46:47.733" v="29125" actId="207"/>
          <ac:spMkLst>
            <pc:docMk/>
            <pc:sldMk cId="3426427124" sldId="265"/>
            <ac:spMk id="40" creationId="{D0414046-4364-02F2-C682-EE497155FCBC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1" creationId="{DA0BBABF-BE84-5177-CAB9-85235771514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2" creationId="{6B6DB752-5086-B1F7-486A-8D86DD6426D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3" creationId="{3EE8992C-F3C7-1848-92A6-750AE57D5E35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4" creationId="{93D04EA2-DBE8-F969-46E6-95297144859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5" creationId="{9CAD425C-1393-EF67-7C77-F949994AACE8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6" creationId="{5F0F7DCF-E24A-F686-1234-0DA109E0207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7" creationId="{B6AEFD28-CAF4-43A5-A0EF-DDBE6ADB7ED3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8" creationId="{D0796EE4-A20E-81B1-3C63-AFB6E092B9F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49" creationId="{93077AC7-E43A-9314-9D5C-773D33C78C7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0" creationId="{344E7924-D62D-06F0-9CE3-3A87DE1CB1B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1" creationId="{14E5DA33-6A95-F417-79A2-BEA71E8F2C9F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2" creationId="{65B3FC68-2105-6A33-0660-91F9676AA235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3" creationId="{6A2CADE1-4ADC-9FCF-1F3E-E7A6B55C5F99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4" creationId="{7275F46D-ECBF-FDF8-E15E-DFEF6DB3D7F6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5" creationId="{747A931D-17C1-634B-77F3-AF6461C47C3D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6" creationId="{16792FDB-25EF-0621-EE62-980DD1E987EE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7" creationId="{DD80E57A-B1ED-7480-0F1C-4891677494D0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8" creationId="{C2D6D94F-495A-3E8C-1E87-DE0BB9C9F3DA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59" creationId="{D94C0812-1B0D-B1F5-4DAC-CC8BEE6747DB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0" creationId="{9D4884DD-379F-DEDC-4B41-6111DEEEE547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1" creationId="{5460EE0E-3BB9-88B5-9BBA-5E9F9CBD5D62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2" creationId="{8A6FD8CB-2AC5-BC5D-54F2-F3C931EBA42F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63" creationId="{F3D600F4-E0B6-FA3A-4A43-99AFEFB716A7}"/>
          </ac:spMkLst>
        </pc:spChg>
        <pc:spChg chg="add mod">
          <ac:chgData name="Jakob Frabosilio" userId="a4cd8985-fec4-40e2-9b04-4113e322c883" providerId="ADAL" clId="{5B4C1A71-96B2-45E0-9079-62D3F1133F72}" dt="2024-08-29T07:45:59.158" v="29109"/>
          <ac:spMkLst>
            <pc:docMk/>
            <pc:sldMk cId="3426427124" sldId="265"/>
            <ac:spMk id="2048" creationId="{E3D4CD42-B550-C215-A8D5-067AFFA1EC2C}"/>
          </ac:spMkLst>
        </pc:spChg>
        <pc:picChg chg="del">
          <ac:chgData name="Jakob Frabosilio" userId="a4cd8985-fec4-40e2-9b04-4113e322c883" providerId="ADAL" clId="{5B4C1A71-96B2-45E0-9079-62D3F1133F72}" dt="2024-08-28T22:05:11.056" v="3819" actId="478"/>
          <ac:picMkLst>
            <pc:docMk/>
            <pc:sldMk cId="3426427124" sldId="265"/>
            <ac:picMk id="6" creationId="{6FD0434D-B20E-874A-E81E-BA13225B07AB}"/>
          </ac:picMkLst>
        </pc:picChg>
        <pc:picChg chg="add mod">
          <ac:chgData name="Jakob Frabosilio" userId="a4cd8985-fec4-40e2-9b04-4113e322c883" providerId="ADAL" clId="{5B4C1A71-96B2-45E0-9079-62D3F1133F72}" dt="2024-08-28T22:05:30.958" v="3825"/>
          <ac:picMkLst>
            <pc:docMk/>
            <pc:sldMk cId="3426427124" sldId="265"/>
            <ac:picMk id="7" creationId="{B12FEF77-8521-20E8-84C3-B195449D96BC}"/>
          </ac:picMkLst>
        </pc:picChg>
        <pc:picChg chg="del">
          <ac:chgData name="Jakob Frabosilio" userId="a4cd8985-fec4-40e2-9b04-4113e322c883" providerId="ADAL" clId="{5B4C1A71-96B2-45E0-9079-62D3F1133F72}" dt="2024-08-28T22:05:11.412" v="3820" actId="478"/>
          <ac:picMkLst>
            <pc:docMk/>
            <pc:sldMk cId="3426427124" sldId="265"/>
            <ac:picMk id="9" creationId="{C4A617B4-FBBD-5747-6220-2E4C48B2BAE3}"/>
          </ac:picMkLst>
        </pc:picChg>
        <pc:picChg chg="add mod">
          <ac:chgData name="Jakob Frabosilio" userId="a4cd8985-fec4-40e2-9b04-4113e322c883" providerId="ADAL" clId="{5B4C1A71-96B2-45E0-9079-62D3F1133F72}" dt="2024-08-28T22:05:33.457" v="3830"/>
          <ac:picMkLst>
            <pc:docMk/>
            <pc:sldMk cId="3426427124" sldId="265"/>
            <ac:picMk id="10" creationId="{9426F5CB-FD46-FFDB-B706-C9251014E439}"/>
          </ac:picMkLst>
        </pc:picChg>
        <pc:picChg chg="del">
          <ac:chgData name="Jakob Frabosilio" userId="a4cd8985-fec4-40e2-9b04-4113e322c883" providerId="ADAL" clId="{5B4C1A71-96B2-45E0-9079-62D3F1133F72}" dt="2024-08-28T22:05:10.653" v="3818" actId="478"/>
          <ac:picMkLst>
            <pc:docMk/>
            <pc:sldMk cId="3426427124" sldId="265"/>
            <ac:picMk id="11" creationId="{0841DAFA-2776-22DD-6A3F-9C1A9377ED16}"/>
          </ac:picMkLst>
        </pc:picChg>
        <pc:picChg chg="add mod">
          <ac:chgData name="Jakob Frabosilio" userId="a4cd8985-fec4-40e2-9b04-4113e322c883" providerId="ADAL" clId="{5B4C1A71-96B2-45E0-9079-62D3F1133F72}" dt="2024-08-28T22:05:37.111" v="3835"/>
          <ac:picMkLst>
            <pc:docMk/>
            <pc:sldMk cId="3426427124" sldId="265"/>
            <ac:picMk id="13" creationId="{36F3F5ED-B292-E362-C81C-A09437F6B50D}"/>
          </ac:picMkLst>
        </pc:picChg>
        <pc:picChg chg="add mod">
          <ac:chgData name="Jakob Frabosilio" userId="a4cd8985-fec4-40e2-9b04-4113e322c883" providerId="ADAL" clId="{5B4C1A71-96B2-45E0-9079-62D3F1133F72}" dt="2024-08-28T22:05:47.675" v="3843" actId="14100"/>
          <ac:picMkLst>
            <pc:docMk/>
            <pc:sldMk cId="3426427124" sldId="265"/>
            <ac:picMk id="15" creationId="{3E12F1FC-E4C8-5DA1-AA7E-6514A98232AE}"/>
          </ac:picMkLst>
        </pc:picChg>
        <pc:picChg chg="add del mod">
          <ac:chgData name="Jakob Frabosilio" userId="a4cd8985-fec4-40e2-9b04-4113e322c883" providerId="ADAL" clId="{5B4C1A71-96B2-45E0-9079-62D3F1133F72}" dt="2024-08-28T22:08:34.591" v="4069" actId="478"/>
          <ac:picMkLst>
            <pc:docMk/>
            <pc:sldMk cId="3426427124" sldId="265"/>
            <ac:picMk id="17" creationId="{3A6EFB87-87B7-E83E-87CC-6A526AA6E9AC}"/>
          </ac:picMkLst>
        </pc:picChg>
        <pc:picChg chg="add mod">
          <ac:chgData name="Jakob Frabosilio" userId="a4cd8985-fec4-40e2-9b04-4113e322c883" providerId="ADAL" clId="{5B4C1A71-96B2-45E0-9079-62D3F1133F72}" dt="2024-08-28T22:10:06.723" v="4116" actId="1036"/>
          <ac:picMkLst>
            <pc:docMk/>
            <pc:sldMk cId="3426427124" sldId="265"/>
            <ac:picMk id="19" creationId="{EAE25CB5-9742-D881-10A3-715699BE52F7}"/>
          </ac:picMkLst>
        </pc:picChg>
        <pc:picChg chg="add mod">
          <ac:chgData name="Jakob Frabosilio" userId="a4cd8985-fec4-40e2-9b04-4113e322c883" providerId="ADAL" clId="{5B4C1A71-96B2-45E0-9079-62D3F1133F72}" dt="2024-08-28T22:10:02.867" v="4113" actId="1076"/>
          <ac:picMkLst>
            <pc:docMk/>
            <pc:sldMk cId="3426427124" sldId="265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5:57.748" v="29108"/>
        <pc:sldMkLst>
          <pc:docMk/>
          <pc:sldMk cId="3192446631" sldId="266"/>
        </pc:sldMkLst>
        <pc:spChg chg="mod">
          <ac:chgData name="Jakob Frabosilio" userId="a4cd8985-fec4-40e2-9b04-4113e322c883" providerId="ADAL" clId="{5B4C1A71-96B2-45E0-9079-62D3F1133F72}" dt="2024-08-28T23:47:05.693" v="11660" actId="1076"/>
          <ac:spMkLst>
            <pc:docMk/>
            <pc:sldMk cId="3192446631" sldId="266"/>
            <ac:spMk id="2" creationId="{BAB0F238-DAFC-5D72-5B59-F29AB378DF75}"/>
          </ac:spMkLst>
        </pc:spChg>
        <pc:spChg chg="del mod">
          <ac:chgData name="Jakob Frabosilio" userId="a4cd8985-fec4-40e2-9b04-4113e322c883" providerId="ADAL" clId="{5B4C1A71-96B2-45E0-9079-62D3F1133F72}" dt="2024-08-28T21:59:40.765" v="3750" actId="478"/>
          <ac:spMkLst>
            <pc:docMk/>
            <pc:sldMk cId="3192446631" sldId="266"/>
            <ac:spMk id="3" creationId="{3B0276A3-AF51-91C7-6270-AB4F5B9B4190}"/>
          </ac:spMkLst>
        </pc:spChg>
        <pc:spChg chg="del">
          <ac:chgData name="Jakob Frabosilio" userId="a4cd8985-fec4-40e2-9b04-4113e322c883" providerId="ADAL" clId="{5B4C1A71-96B2-45E0-9079-62D3F1133F72}" dt="2024-08-28T21:59:36.536" v="3749" actId="478"/>
          <ac:spMkLst>
            <pc:docMk/>
            <pc:sldMk cId="3192446631" sldId="266"/>
            <ac:spMk id="4" creationId="{BEFBE8FD-6B40-6C1A-D17F-DA2D90F5CBB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5" creationId="{5DC10AA0-C82F-4285-BA5A-6E9B3AA2DAA7}"/>
          </ac:spMkLst>
        </pc:spChg>
        <pc:spChg chg="mod">
          <ac:chgData name="Jakob Frabosilio" userId="a4cd8985-fec4-40e2-9b04-4113e322c883" providerId="ADAL" clId="{5B4C1A71-96B2-45E0-9079-62D3F1133F72}" dt="2024-08-28T22:00:24.374" v="3753" actId="1076"/>
          <ac:spMkLst>
            <pc:docMk/>
            <pc:sldMk cId="3192446631" sldId="266"/>
            <ac:spMk id="7" creationId="{ECA321EA-CF27-EAF3-B986-9B85AB7D074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2" creationId="{FE4B5977-31BD-59E6-2C05-B0DBFFBF8AB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3" creationId="{91EF3A89-98A1-FB47-DB27-8C410D8E574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4" creationId="{1F17FAD8-BC9C-6C6B-45B6-D889A58715B8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16" creationId="{C1D6C619-F2DE-467B-B02D-CCE75016A032}"/>
          </ac:spMkLst>
        </pc:spChg>
        <pc:spChg chg="mod">
          <ac:chgData name="Jakob Frabosilio" userId="a4cd8985-fec4-40e2-9b04-4113e322c883" providerId="ADAL" clId="{5B4C1A71-96B2-45E0-9079-62D3F1133F72}" dt="2024-08-28T23:35:24.193" v="11218"/>
          <ac:spMkLst>
            <pc:docMk/>
            <pc:sldMk cId="3192446631" sldId="266"/>
            <ac:spMk id="18" creationId="{A16850D6-5FF9-83A1-66B2-A6AD7B94F024}"/>
          </ac:spMkLst>
        </pc:spChg>
        <pc:spChg chg="mod">
          <ac:chgData name="Jakob Frabosilio" userId="a4cd8985-fec4-40e2-9b04-4113e322c883" providerId="ADAL" clId="{5B4C1A71-96B2-45E0-9079-62D3F1133F72}" dt="2024-08-28T23:35:30.402" v="11219"/>
          <ac:spMkLst>
            <pc:docMk/>
            <pc:sldMk cId="3192446631" sldId="266"/>
            <ac:spMk id="19" creationId="{527A659F-06A7-E612-DD78-E400382C738E}"/>
          </ac:spMkLst>
        </pc:spChg>
        <pc:spChg chg="mod">
          <ac:chgData name="Jakob Frabosilio" userId="a4cd8985-fec4-40e2-9b04-4113e322c883" providerId="ADAL" clId="{5B4C1A71-96B2-45E0-9079-62D3F1133F72}" dt="2024-08-28T23:36:14.763" v="11229"/>
          <ac:spMkLst>
            <pc:docMk/>
            <pc:sldMk cId="3192446631" sldId="266"/>
            <ac:spMk id="20" creationId="{D6544BFB-8FF9-D89C-A5FC-073A064CFBD7}"/>
          </ac:spMkLst>
        </pc:spChg>
        <pc:spChg chg="mod">
          <ac:chgData name="Jakob Frabosilio" userId="a4cd8985-fec4-40e2-9b04-4113e322c883" providerId="ADAL" clId="{5B4C1A71-96B2-45E0-9079-62D3F1133F72}" dt="2024-08-28T23:45:33.551" v="11634"/>
          <ac:spMkLst>
            <pc:docMk/>
            <pc:sldMk cId="3192446631" sldId="266"/>
            <ac:spMk id="21" creationId="{3A4F6D3F-3441-B145-012D-1351C602353E}"/>
          </ac:spMkLst>
        </pc:spChg>
        <pc:spChg chg="mod">
          <ac:chgData name="Jakob Frabosilio" userId="a4cd8985-fec4-40e2-9b04-4113e322c883" providerId="ADAL" clId="{5B4C1A71-96B2-45E0-9079-62D3F1133F72}" dt="2024-08-28T23:45:42.640" v="11635"/>
          <ac:spMkLst>
            <pc:docMk/>
            <pc:sldMk cId="3192446631" sldId="266"/>
            <ac:spMk id="22" creationId="{441001CC-D798-4961-10F7-569CD35057E4}"/>
          </ac:spMkLst>
        </pc:spChg>
        <pc:spChg chg="mod">
          <ac:chgData name="Jakob Frabosilio" userId="a4cd8985-fec4-40e2-9b04-4113e322c883" providerId="ADAL" clId="{5B4C1A71-96B2-45E0-9079-62D3F1133F72}" dt="2024-08-28T23:45:56.575" v="11636"/>
          <ac:spMkLst>
            <pc:docMk/>
            <pc:sldMk cId="3192446631" sldId="266"/>
            <ac:spMk id="23" creationId="{68039EFD-3EF6-2281-9081-156F669AD87C}"/>
          </ac:spMkLst>
        </pc:spChg>
        <pc:spChg chg="mod">
          <ac:chgData name="Jakob Frabosilio" userId="a4cd8985-fec4-40e2-9b04-4113e322c883" providerId="ADAL" clId="{5B4C1A71-96B2-45E0-9079-62D3F1133F72}" dt="2024-08-28T23:46:02.010" v="11637"/>
          <ac:spMkLst>
            <pc:docMk/>
            <pc:sldMk cId="3192446631" sldId="266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5" creationId="{D7BF0637-E634-0E55-4AA8-EF28DABEDC3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6" creationId="{0E8652D8-6D35-6339-F769-E4149FEB227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7" creationId="{71E1AC97-F38D-F5A7-DD6F-A5C77FFD397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8" creationId="{7F5F9101-EF55-6E6E-92E0-BE924FB3888C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29" creationId="{8BECB041-B0FC-4230-DE85-6B598B8AAE2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0" creationId="{9EA64E9A-0AE2-5B0E-69BB-41B7CA21C5E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1" creationId="{BCE0D0CF-FA91-A730-F04B-B241BCDB615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2" creationId="{CEDE1A3F-47A6-3A6D-8AEF-F53EAEA2506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3" creationId="{2236944B-C681-EFAB-F5F6-41ADD90989DE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4" creationId="{7B295872-F803-1107-2C47-1C2442B432A6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5" creationId="{C31A6F47-87DA-A21C-19EC-1DCC7F85145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6" creationId="{53F7292E-FDED-14E8-F942-53C647F79A6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7" creationId="{B4681BC7-BE88-3C00-79F1-AF3D5A5EE599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8" creationId="{724BFC6A-9CE2-9788-BEC3-5EE496A9E39D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39" creationId="{0A9DDF35-CC8C-66CB-7971-A3D6FD80C814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0" creationId="{A98DB90C-0E17-367D-E0D9-005D55BF2B63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1" creationId="{0DFC0CBF-FEBB-7937-C879-1133414C960E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2" creationId="{4870A5F8-E530-BA7F-645C-C45BD16B8D8F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3" creationId="{5ACD79EB-C09A-8B15-74BC-1054226510CA}"/>
          </ac:spMkLst>
        </pc:spChg>
        <pc:spChg chg="add mod">
          <ac:chgData name="Jakob Frabosilio" userId="a4cd8985-fec4-40e2-9b04-4113e322c883" providerId="ADAL" clId="{5B4C1A71-96B2-45E0-9079-62D3F1133F72}" dt="2024-08-29T07:45:57.748" v="29108"/>
          <ac:spMkLst>
            <pc:docMk/>
            <pc:sldMk cId="3192446631" sldId="266"/>
            <ac:spMk id="44" creationId="{619150E8-DF0C-8986-F20C-EBE1F17F8FD9}"/>
          </ac:spMkLst>
        </pc:spChg>
        <pc:grpChg chg="mod">
          <ac:chgData name="Jakob Frabosilio" userId="a4cd8985-fec4-40e2-9b04-4113e322c883" providerId="ADAL" clId="{5B4C1A71-96B2-45E0-9079-62D3F1133F72}" dt="2024-08-28T22:00:24.374" v="3753" actId="1076"/>
          <ac:grpSpMkLst>
            <pc:docMk/>
            <pc:sldMk cId="3192446631" sldId="266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2:00:24.374" v="3753" actId="1076"/>
          <ac:picMkLst>
            <pc:docMk/>
            <pc:sldMk cId="3192446631" sldId="266"/>
            <ac:picMk id="17" creationId="{5718CC4A-DC12-D6E0-4C94-683E6D4A7AC5}"/>
          </ac:picMkLst>
        </pc:picChg>
      </pc:sldChg>
      <pc:sldChg chg="addSp delSp modSp add mod modAnim">
        <pc:chgData name="Jakob Frabosilio" userId="a4cd8985-fec4-40e2-9b04-4113e322c883" providerId="ADAL" clId="{5B4C1A71-96B2-45E0-9079-62D3F1133F72}" dt="2024-08-29T07:46:41.105" v="29124" actId="207"/>
        <pc:sldMkLst>
          <pc:docMk/>
          <pc:sldMk cId="855101962" sldId="267"/>
        </pc:sldMkLst>
        <pc:spChg chg="mod">
          <ac:chgData name="Jakob Frabosilio" userId="a4cd8985-fec4-40e2-9b04-4113e322c883" providerId="ADAL" clId="{5B4C1A71-96B2-45E0-9079-62D3F1133F72}" dt="2024-08-28T22:12:02.231" v="4372" actId="20577"/>
          <ac:spMkLst>
            <pc:docMk/>
            <pc:sldMk cId="855101962" sldId="26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17:45.920" v="4792" actId="20577"/>
          <ac:spMkLst>
            <pc:docMk/>
            <pc:sldMk cId="855101962" sldId="26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0" creationId="{910145B5-6EAA-39F3-D52C-D0252CCA6394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1" creationId="{9F5D34DC-6E39-E3C9-27B3-BC46928B7E03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2" creationId="{CF3F7B35-87D1-F5EC-7579-72B59FA96520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3" creationId="{3D7A6C02-2CB4-F762-064F-389AD297024F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4" creationId="{E1A496EC-EC71-F3B8-48F4-369D88548F1F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16" creationId="{52F9E762-8BAE-DD28-0780-FB55ED613EE8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17" creationId="{88C80201-08D3-CDFA-C517-849D1ED5F0C1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18" creationId="{2A83B86F-0CA6-CC4A-B53C-7DAF69EC4502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20" creationId="{F9B8184B-40B7-A4E3-3A34-2D948EA15602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1" creationId="{9BB6D68D-5B12-9A7C-1E02-E5F7EA7A899E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22" creationId="{72CFDB88-A259-370E-D2A9-E523B0DED6C4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3" creationId="{3557BD9B-2B7E-D485-7BED-8C744923FF5B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4" creationId="{D62373E1-97B2-D85C-1B41-48479A657950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5" creationId="{786B6B12-06B7-AB77-B1C6-10DFF9CD5F5D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6" creationId="{1DA375D7-3CAF-2841-4E9D-F63B82A4E8D5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7" creationId="{23C5E9B3-9FBD-752B-3BFC-6A76491495A2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8" creationId="{39225F53-A0BD-24AE-43E9-9A96BA644127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29" creationId="{CFCABDE7-7DFF-B252-BEBC-3F6CB3B82EE6}"/>
          </ac:spMkLst>
        </pc:spChg>
        <pc:spChg chg="add mod">
          <ac:chgData name="Jakob Frabosilio" userId="a4cd8985-fec4-40e2-9b04-4113e322c883" providerId="ADAL" clId="{5B4C1A71-96B2-45E0-9079-62D3F1133F72}" dt="2024-08-28T23:53:44.439" v="11729"/>
          <ac:spMkLst>
            <pc:docMk/>
            <pc:sldMk cId="855101962" sldId="267"/>
            <ac:spMk id="30" creationId="{2660B7C0-0AE9-3423-5F08-5895A07B570B}"/>
          </ac:spMkLst>
        </pc:spChg>
        <pc:spChg chg="add mod">
          <ac:chgData name="Jakob Frabosilio" userId="a4cd8985-fec4-40e2-9b04-4113e322c883" providerId="ADAL" clId="{5B4C1A71-96B2-45E0-9079-62D3F1133F72}" dt="2024-08-28T23:53:50.198" v="11730" actId="207"/>
          <ac:spMkLst>
            <pc:docMk/>
            <pc:sldMk cId="855101962" sldId="267"/>
            <ac:spMk id="31" creationId="{6F323B01-75AD-8B8D-20C8-D8EBBBE3A25A}"/>
          </ac:spMkLst>
        </pc:spChg>
        <pc:spChg chg="add mod">
          <ac:chgData name="Jakob Frabosilio" userId="a4cd8985-fec4-40e2-9b04-4113e322c883" providerId="ADAL" clId="{5B4C1A71-96B2-45E0-9079-62D3F1133F72}" dt="2024-08-29T07:46:41.105" v="29124" actId="207"/>
          <ac:spMkLst>
            <pc:docMk/>
            <pc:sldMk cId="855101962" sldId="267"/>
            <ac:spMk id="32" creationId="{F638E6E4-4D0F-647B-A54A-2BCA153C6AA8}"/>
          </ac:spMkLst>
        </pc:spChg>
        <pc:spChg chg="add mod">
          <ac:chgData name="Jakob Frabosilio" userId="a4cd8985-fec4-40e2-9b04-4113e322c883" providerId="ADAL" clId="{5B4C1A71-96B2-45E0-9079-62D3F1133F72}" dt="2024-08-29T07:46:41.105" v="29124" actId="207"/>
          <ac:spMkLst>
            <pc:docMk/>
            <pc:sldMk cId="855101962" sldId="267"/>
            <ac:spMk id="33" creationId="{64C7A424-018B-A0C3-830D-E88D252DA886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4" creationId="{B1D320A5-61BD-0CCE-3084-40D278837EE3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5" creationId="{35CBC900-A3B1-2B10-B9C9-5A482245D8A5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6" creationId="{CF156E0B-59D9-4FEC-C9F9-E9E4C52C450F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7" creationId="{476A4844-9BA3-B7AB-56A0-65A6CCAFD9D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8" creationId="{D9A40DE0-6EEE-AA65-00A5-87B4719C064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39" creationId="{DDBF0628-53F4-1DCD-0ED3-BFEE977255F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0" creationId="{71D2863E-00B7-9DAA-5FCE-66E55F7DD423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1" creationId="{4A04AA36-A2A7-30BB-6C92-3D6CC682599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2" creationId="{7D530D3C-DADC-6106-0245-37D4B0C0CEE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3" creationId="{D2DE7302-DBA7-0B7F-9326-74860A5A8F6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4" creationId="{2D602DDA-9E5E-AEC5-6650-B3B817178504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5" creationId="{3D001ED9-F3CD-7802-949E-1E6F3A5C48B9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6" creationId="{83520926-E2C2-504F-D697-5FE29AFF33B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7" creationId="{17CA013B-72DD-FB03-B1C0-043027555B47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8" creationId="{5FE4B70A-4B15-7F19-7BBC-E52DBABFDAD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49" creationId="{DA862A1C-630E-61B2-F6CA-F59F06CA24B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0" creationId="{20848EC4-470F-D103-8670-48590B379904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1" creationId="{28E014CC-A6C3-19EE-F015-CAC2B6F00B8C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2" creationId="{3C3FBF17-FECC-6F6A-F816-28EB5C14CB0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3" creationId="{E1C62DAE-1F13-FCF8-AEC4-E7E154606141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4" creationId="{EE051E69-0C4F-5CAC-AC00-1156AD657B40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5" creationId="{5E9FDBBE-AD3D-DFE7-534F-F0EF80831BFA}"/>
          </ac:spMkLst>
        </pc:spChg>
        <pc:spChg chg="add mod">
          <ac:chgData name="Jakob Frabosilio" userId="a4cd8985-fec4-40e2-9b04-4113e322c883" providerId="ADAL" clId="{5B4C1A71-96B2-45E0-9079-62D3F1133F72}" dt="2024-08-29T07:46:14.589" v="29111"/>
          <ac:spMkLst>
            <pc:docMk/>
            <pc:sldMk cId="855101962" sldId="267"/>
            <ac:spMk id="56" creationId="{C4B01302-2B3D-93B0-8939-71F5952EB713}"/>
          </ac:spMkLst>
        </pc:spChg>
        <pc:picChg chg="add mod">
          <ac:chgData name="Jakob Frabosilio" userId="a4cd8985-fec4-40e2-9b04-4113e322c883" providerId="ADAL" clId="{5B4C1A71-96B2-45E0-9079-62D3F1133F72}" dt="2024-08-28T22:17:33.670" v="4783" actId="1037"/>
          <ac:picMkLst>
            <pc:docMk/>
            <pc:sldMk cId="855101962" sldId="267"/>
            <ac:picMk id="6" creationId="{E1796F27-2548-9D9E-B429-6BCD7F93DEDD}"/>
          </ac:picMkLst>
        </pc:picChg>
        <pc:picChg chg="add mod">
          <ac:chgData name="Jakob Frabosilio" userId="a4cd8985-fec4-40e2-9b04-4113e322c883" providerId="ADAL" clId="{5B4C1A71-96B2-45E0-9079-62D3F1133F72}" dt="2024-08-28T22:15:18.680" v="4614" actId="1076"/>
          <ac:picMkLst>
            <pc:docMk/>
            <pc:sldMk cId="855101962" sldId="267"/>
            <ac:picMk id="7" creationId="{682E2583-D3A1-3C91-38E2-BA758D2602E3}"/>
          </ac:picMkLst>
        </pc:picChg>
        <pc:picChg chg="add mod">
          <ac:chgData name="Jakob Frabosilio" userId="a4cd8985-fec4-40e2-9b04-4113e322c883" providerId="ADAL" clId="{5B4C1A71-96B2-45E0-9079-62D3F1133F72}" dt="2024-08-28T22:17:47.249" v="4793" actId="1037"/>
          <ac:picMkLst>
            <pc:docMk/>
            <pc:sldMk cId="855101962" sldId="267"/>
            <ac:picMk id="9" creationId="{75D19557-AED8-94A2-082F-2CB627041ADF}"/>
          </ac:picMkLst>
        </pc:picChg>
        <pc:picChg chg="del">
          <ac:chgData name="Jakob Frabosilio" userId="a4cd8985-fec4-40e2-9b04-4113e322c883" providerId="ADAL" clId="{5B4C1A71-96B2-45E0-9079-62D3F1133F72}" dt="2024-08-28T22:12:14.703" v="4426" actId="478"/>
          <ac:picMkLst>
            <pc:docMk/>
            <pc:sldMk cId="855101962" sldId="267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12:15.767" v="4428" actId="478"/>
          <ac:picMkLst>
            <pc:docMk/>
            <pc:sldMk cId="855101962" sldId="267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12:15.368" v="4427" actId="478"/>
          <ac:picMkLst>
            <pc:docMk/>
            <pc:sldMk cId="855101962" sldId="267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0.165" v="29113"/>
        <pc:sldMkLst>
          <pc:docMk/>
          <pc:sldMk cId="420109469" sldId="268"/>
        </pc:sldMkLst>
        <pc:spChg chg="mod">
          <ac:chgData name="Jakob Frabosilio" userId="a4cd8985-fec4-40e2-9b04-4113e322c883" providerId="ADAL" clId="{5B4C1A71-96B2-45E0-9079-62D3F1133F72}" dt="2024-08-28T22:18:06.966" v="4802" actId="20577"/>
          <ac:spMkLst>
            <pc:docMk/>
            <pc:sldMk cId="420109469" sldId="26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25:53.684" v="5706" actId="20577"/>
          <ac:spMkLst>
            <pc:docMk/>
            <pc:sldMk cId="420109469" sldId="26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7" creationId="{0DAEC73F-5AC9-5587-4166-7B9B2B7A6B9E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8" creationId="{1646D4A3-8BE9-FAA0-047B-8983DD5DAED1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9" creationId="{EA890E37-8E8A-15C0-A7B2-D4D3DA5BF2B5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0" creationId="{9E28F212-4867-D728-481D-B63D142F70CB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1" creationId="{2748C976-BE48-FD00-2597-1713F378DE61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2" creationId="{9CA6FFBD-6E97-C25D-166A-E788325204BC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3" creationId="{A6057FE5-1596-4816-C9AD-693E44FFF1F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14" creationId="{03F936A1-24B2-ECA9-DDA3-B05B71FEF253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6" creationId="{3F19573D-B20C-361B-F866-3077FC49172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17" creationId="{43E8F865-BBF9-1FD9-E133-B8D099E7AEEA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18" creationId="{0E2643F6-612D-811A-DF08-CB318D34744E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0" creationId="{D9A66814-5597-E8C4-44D3-C7C01A3108B0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1" creationId="{6F4E0598-F5C6-2997-B3F5-8CBA00719B3B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2" creationId="{28D0F5C1-6B40-7175-0EA6-57D39539B8E3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3" creationId="{1041D6D8-482B-6DAE-17C3-7E8FAA10EE66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4" creationId="{17C907E3-6AE0-A902-1074-87AFC14DBFDA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5" creationId="{1465F44C-DBBD-B9DC-3C1B-BA5B58E1DA46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6" creationId="{604AB9BF-CDB3-E35C-4B9C-A8002CE6BAE2}"/>
          </ac:spMkLst>
        </pc:spChg>
        <pc:spChg chg="add mod">
          <ac:chgData name="Jakob Frabosilio" userId="a4cd8985-fec4-40e2-9b04-4113e322c883" providerId="ADAL" clId="{5B4C1A71-96B2-45E0-9079-62D3F1133F72}" dt="2024-08-28T23:53:55.807" v="11731"/>
          <ac:spMkLst>
            <pc:docMk/>
            <pc:sldMk cId="420109469" sldId="268"/>
            <ac:spMk id="27" creationId="{997FC247-7D52-6E6C-5E36-61B4567F2909}"/>
          </ac:spMkLst>
        </pc:spChg>
        <pc:spChg chg="add mod">
          <ac:chgData name="Jakob Frabosilio" userId="a4cd8985-fec4-40e2-9b04-4113e322c883" providerId="ADAL" clId="{5B4C1A71-96B2-45E0-9079-62D3F1133F72}" dt="2024-08-28T23:53:59.358" v="11732" actId="207"/>
          <ac:spMkLst>
            <pc:docMk/>
            <pc:sldMk cId="420109469" sldId="268"/>
            <ac:spMk id="28" creationId="{D9FBE0FA-A989-D549-6600-BE0337251FD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29" creationId="{C61E03C1-5CAD-04EF-B7D7-76601DF860A1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0" creationId="{66768906-76C0-7E25-F616-AEF5702F75A6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1" creationId="{24E17938-62D9-ACE8-3236-2F3F55F0E07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2" creationId="{BDFA2994-23B6-182B-208B-6EC90B658F9D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3" creationId="{2B8863F2-1D97-2A28-2535-F8D38E9FE7F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4" creationId="{09B5D1A8-0692-D5AC-48FD-FA052A33628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5" creationId="{6BC5D82B-917C-FF55-A6C5-D9A9281A91E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6" creationId="{0389F37B-D4C4-F5D9-BFD3-7976E915285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7" creationId="{DFC1691C-26A5-C471-FD88-826EFE81BCF0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8" creationId="{D583A32E-3797-D52C-E79E-B5B8FAD0B056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39" creationId="{E48CD411-7822-77F9-CB8F-F55186795569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0" creationId="{9AF402BE-2676-760B-CD8C-69E993F51137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1" creationId="{7111CBB2-82AF-C8DD-1718-25B284844ECA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2" creationId="{1D087EAA-2275-B051-5F65-EA30D350203C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3" creationId="{8C24C34D-F8EA-2AAF-DD71-E5A1AC3415AF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4" creationId="{6AFB2266-E5D1-1E3E-6D1F-C221CEDF8A8D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5" creationId="{21D41EB4-B91F-387C-7BD1-901120550DA4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6" creationId="{74D5D2BE-B92F-FAC3-8F78-52C66D232A71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7" creationId="{6B515AA4-24D8-2652-6CFB-EAFBD8557BB3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8" creationId="{D963830A-FAEB-740A-1C08-0E9E288EC175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49" creationId="{006584E0-5152-3B0F-EE43-F3CADF728B9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0" creationId="{C9BEC521-79DA-D44F-F680-FF0B4506821F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1" creationId="{574E2AE9-1187-68F7-1F04-3C8F8FBB106B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2" creationId="{850283BD-8ED8-02A1-E646-6FA9641A9CD3}"/>
          </ac:spMkLst>
        </pc:spChg>
        <pc:spChg chg="add mod">
          <ac:chgData name="Jakob Frabosilio" userId="a4cd8985-fec4-40e2-9b04-4113e322c883" providerId="ADAL" clId="{5B4C1A71-96B2-45E0-9079-62D3F1133F72}" dt="2024-08-29T07:46:20.165" v="29113"/>
          <ac:spMkLst>
            <pc:docMk/>
            <pc:sldMk cId="420109469" sldId="268"/>
            <ac:spMk id="53" creationId="{41B112AA-3508-14D0-38B6-11946B27B86C}"/>
          </ac:spMkLst>
        </pc:spChg>
        <pc:picChg chg="add mod">
          <ac:chgData name="Jakob Frabosilio" userId="a4cd8985-fec4-40e2-9b04-4113e322c883" providerId="ADAL" clId="{5B4C1A71-96B2-45E0-9079-62D3F1133F72}" dt="2024-08-28T22:23:45.260" v="5481" actId="1037"/>
          <ac:picMkLst>
            <pc:docMk/>
            <pc:sldMk cId="420109469" sldId="268"/>
            <ac:picMk id="6" creationId="{AA94AB8B-89FE-03C7-D81F-D9B6CE0E6653}"/>
          </ac:picMkLst>
        </pc:picChg>
        <pc:picChg chg="del">
          <ac:chgData name="Jakob Frabosilio" userId="a4cd8985-fec4-40e2-9b04-4113e322c883" providerId="ADAL" clId="{5B4C1A71-96B2-45E0-9079-62D3F1133F72}" dt="2024-08-28T22:18:11.350" v="4804" actId="478"/>
          <ac:picMkLst>
            <pc:docMk/>
            <pc:sldMk cId="420109469" sldId="268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18:11.926" v="4805" actId="478"/>
          <ac:picMkLst>
            <pc:docMk/>
            <pc:sldMk cId="420109469" sldId="268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18:10.825" v="4803" actId="478"/>
          <ac:picMkLst>
            <pc:docMk/>
            <pc:sldMk cId="420109469" sldId="268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2.391" v="29114"/>
        <pc:sldMkLst>
          <pc:docMk/>
          <pc:sldMk cId="1759369203" sldId="269"/>
        </pc:sldMkLst>
        <pc:spChg chg="mod">
          <ac:chgData name="Jakob Frabosilio" userId="a4cd8985-fec4-40e2-9b04-4113e322c883" providerId="ADAL" clId="{5B4C1A71-96B2-45E0-9079-62D3F1133F72}" dt="2024-08-28T22:24:00.408" v="5499" actId="20577"/>
          <ac:spMkLst>
            <pc:docMk/>
            <pc:sldMk cId="1759369203" sldId="26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29:24.104" v="5997" actId="20577"/>
          <ac:spMkLst>
            <pc:docMk/>
            <pc:sldMk cId="1759369203" sldId="26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0" creationId="{59711ABA-4AE2-D6C6-4162-C68584E672D5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1" creationId="{D98F345D-C7DD-8E7B-5415-B9E634AEEC52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2" creationId="{F75D3DD5-65E7-5194-303F-3C02104CD17E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3" creationId="{E26DC7C2-B991-2162-AF0F-236202B827F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4" creationId="{A1BA82D4-510F-DA47-ACE0-9E0357D4572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5" creationId="{B14D507D-F5DE-D247-9AA1-C0C61801F63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6" creationId="{B444D3D9-530C-7683-B94A-A1AA035EA303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7" creationId="{544B22F5-A3CA-50F4-9A0A-2BAAC2F571A7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18" creationId="{9FA74A01-C54C-9F2A-FD4B-3241C9F63D60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19" creationId="{AFD38B5A-FA33-1366-E246-DC41CD2925CC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20" creationId="{8CF5FFB7-8910-ADFF-CE4A-5FB22E8BA543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1" creationId="{E8ED1122-9F02-AA4F-5567-6596B2C8AD15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2" creationId="{9F7F14E2-99BE-8CD0-13AB-9FAC6866C1D1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3" creationId="{3CD672FC-2DD9-F228-69C6-45272248CDBB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4" creationId="{1DA54E66-08E6-AD3E-B42A-AAFD271F449F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5" creationId="{474D1A9E-0C47-BCD6-5D36-DE01E5D9CA65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6" creationId="{D38D0358-13BA-7490-64BF-D987B53FB15D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7" creationId="{19834ABF-F5BE-BC2A-64C0-2EFE76C2B990}"/>
          </ac:spMkLst>
        </pc:spChg>
        <pc:spChg chg="add mod">
          <ac:chgData name="Jakob Frabosilio" userId="a4cd8985-fec4-40e2-9b04-4113e322c883" providerId="ADAL" clId="{5B4C1A71-96B2-45E0-9079-62D3F1133F72}" dt="2024-08-28T23:54:00.582" v="11733"/>
          <ac:spMkLst>
            <pc:docMk/>
            <pc:sldMk cId="1759369203" sldId="269"/>
            <ac:spMk id="28" creationId="{D60C221C-9C18-9A67-D041-A8B6B1DCDD1B}"/>
          </ac:spMkLst>
        </pc:spChg>
        <pc:spChg chg="add mod">
          <ac:chgData name="Jakob Frabosilio" userId="a4cd8985-fec4-40e2-9b04-4113e322c883" providerId="ADAL" clId="{5B4C1A71-96B2-45E0-9079-62D3F1133F72}" dt="2024-08-28T23:54:06.858" v="11734" actId="207"/>
          <ac:spMkLst>
            <pc:docMk/>
            <pc:sldMk cId="1759369203" sldId="269"/>
            <ac:spMk id="29" creationId="{C328CE0F-90B4-552E-5ECD-5F710897D288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0" creationId="{EC970283-86A6-1E05-42DB-F4509AF06EA2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1" creationId="{1CF4F4A8-7A00-B862-FC91-23DFBDD5439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2" creationId="{CADA09C4-5DB9-254F-53E3-C80CD9963B3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3" creationId="{035C4EFA-A428-9D5D-BED7-05F8111821F0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4" creationId="{05837E62-6A15-47C6-7ECE-D9F456B8D87E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5" creationId="{3C94051A-0180-E0E3-2098-AFBD227BF9DF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6" creationId="{054AC0EC-77CE-01CD-872F-3973BF0F1B81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7" creationId="{7B2FEED6-59A0-274B-F155-5BB062B33489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8" creationId="{50361E57-8C93-4A6B-5DD6-6E320E415B9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39" creationId="{1C456C9F-D43E-E8E7-3398-3E74BFEB06C1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0" creationId="{7F9B5585-9A6F-8B2E-8A56-83BF8F205E96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1" creationId="{DC41F5DF-DDE1-1CDE-1CC6-D87410749E9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2" creationId="{E88CC72F-3D10-D2E9-9806-B8717E692A1A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3" creationId="{8E8AB711-41E8-7B21-25ED-BDE744888A15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4" creationId="{F3D4C827-DC89-5B97-A4C4-9335A5490A96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5" creationId="{0C5FF981-74AD-2392-558C-9FAA0DF1ABA0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6" creationId="{42027E49-DC5D-A993-A5F2-DF5E9287BE3B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7" creationId="{F9808E10-D4EC-6BB9-672E-615723E84C14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8" creationId="{4B3D0602-82E6-BFB9-E5AC-48EA8B44AE37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49" creationId="{318C7520-FE2D-2492-E40C-5980998A49C8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0" creationId="{AC08BBEC-B995-30B8-2756-E1547F5E54BB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1" creationId="{7A1A59A4-F288-AFBA-6D66-3708A98C43CE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2" creationId="{A784C3D8-A57C-75A6-9854-F51E7FA4BEAF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3" creationId="{9E513A59-CB11-08F8-D5CC-F6F479830DCD}"/>
          </ac:spMkLst>
        </pc:spChg>
        <pc:spChg chg="add mod">
          <ac:chgData name="Jakob Frabosilio" userId="a4cd8985-fec4-40e2-9b04-4113e322c883" providerId="ADAL" clId="{5B4C1A71-96B2-45E0-9079-62D3F1133F72}" dt="2024-08-29T07:46:22.391" v="29114"/>
          <ac:spMkLst>
            <pc:docMk/>
            <pc:sldMk cId="1759369203" sldId="269"/>
            <ac:spMk id="54" creationId="{3C69E391-A997-8D1F-522B-E4C144491872}"/>
          </ac:spMkLst>
        </pc:spChg>
        <pc:picChg chg="del">
          <ac:chgData name="Jakob Frabosilio" userId="a4cd8985-fec4-40e2-9b04-4113e322c883" providerId="ADAL" clId="{5B4C1A71-96B2-45E0-9079-62D3F1133F72}" dt="2024-08-28T22:24:01.673" v="5500" actId="478"/>
          <ac:picMkLst>
            <pc:docMk/>
            <pc:sldMk cId="1759369203" sldId="269"/>
            <ac:picMk id="6" creationId="{AA94AB8B-89FE-03C7-D81F-D9B6CE0E6653}"/>
          </ac:picMkLst>
        </pc:picChg>
        <pc:picChg chg="add mod">
          <ac:chgData name="Jakob Frabosilio" userId="a4cd8985-fec4-40e2-9b04-4113e322c883" providerId="ADAL" clId="{5B4C1A71-96B2-45E0-9079-62D3F1133F72}" dt="2024-08-28T22:27:52.598" v="5861" actId="14100"/>
          <ac:picMkLst>
            <pc:docMk/>
            <pc:sldMk cId="1759369203" sldId="269"/>
            <ac:picMk id="7" creationId="{B6ABE2AD-4C73-34E1-2092-588BB187B715}"/>
          </ac:picMkLst>
        </pc:picChg>
        <pc:picChg chg="add mod">
          <ac:chgData name="Jakob Frabosilio" userId="a4cd8985-fec4-40e2-9b04-4113e322c883" providerId="ADAL" clId="{5B4C1A71-96B2-45E0-9079-62D3F1133F72}" dt="2024-08-28T22:27:58.305" v="5863" actId="14100"/>
          <ac:picMkLst>
            <pc:docMk/>
            <pc:sldMk cId="1759369203" sldId="269"/>
            <ac:picMk id="9" creationId="{85D890D4-36FC-6C69-DB69-8517907B5F5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7:46:22.887" v="29115"/>
        <pc:sldMkLst>
          <pc:docMk/>
          <pc:sldMk cId="2666712012" sldId="270"/>
        </pc:sldMkLst>
        <pc:spChg chg="mod">
          <ac:chgData name="Jakob Frabosilio" userId="a4cd8985-fec4-40e2-9b04-4113e322c883" providerId="ADAL" clId="{5B4C1A71-96B2-45E0-9079-62D3F1133F72}" dt="2024-08-28T22:29:47.300" v="6023" actId="20577"/>
          <ac:spMkLst>
            <pc:docMk/>
            <pc:sldMk cId="2666712012" sldId="27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33:54.439" v="6649" actId="20577"/>
          <ac:spMkLst>
            <pc:docMk/>
            <pc:sldMk cId="2666712012" sldId="27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5" creationId="{BE9600A4-8FD3-EC9F-D5FF-39F80C81CA81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6" creationId="{BEA4AC9D-B19D-B495-1451-11D58EF075C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7" creationId="{4C537729-DBC9-DA61-5EE4-04CE8FBA5B2A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8" creationId="{15EADE22-6CB8-A5E0-BC2A-0BFDBC21D29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9" creationId="{4B1B45B4-EC6A-5CE0-6794-93056DAF15CA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0" creationId="{AFB3D91A-027C-9181-1799-417CFE9208A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1" creationId="{3647F297-4B01-CF04-8611-1214E67AE828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2" creationId="{7940482E-FBFC-2959-6242-A890BD4654A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3" creationId="{BD4CAFFC-09CA-3545-CA1E-3A2528C6AE83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4" creationId="{0ECDB80F-4EE4-3AE6-CFD1-0C9A8FF9E0DE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16" creationId="{19369F0F-D161-0191-875B-8DCD75A25CDA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17" creationId="{72740A92-6EE3-8F16-2847-D1C7D6F18299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18" creationId="{F0D76E86-3E74-77F1-22E2-5EAA84E58A19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0" creationId="{DA7421D9-2875-DB65-FB02-4BC3D241B57F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1" creationId="{70B0F3BC-0264-DD21-40D1-EF3F339BF154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2" creationId="{5F600623-E61D-9D5D-A10C-BC364B5D8376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3" creationId="{120B9888-57DC-A11F-3947-FFB86666D026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4" creationId="{0681D551-60FA-FCE3-B067-ECDF83B4C0F5}"/>
          </ac:spMkLst>
        </pc:spChg>
        <pc:spChg chg="add mod">
          <ac:chgData name="Jakob Frabosilio" userId="a4cd8985-fec4-40e2-9b04-4113e322c883" providerId="ADAL" clId="{5B4C1A71-96B2-45E0-9079-62D3F1133F72}" dt="2024-08-28T23:54:10.909" v="11735"/>
          <ac:spMkLst>
            <pc:docMk/>
            <pc:sldMk cId="2666712012" sldId="270"/>
            <ac:spMk id="25" creationId="{7B65989D-4003-ABA8-A83C-EFFAC4980A4F}"/>
          </ac:spMkLst>
        </pc:spChg>
        <pc:spChg chg="add mod">
          <ac:chgData name="Jakob Frabosilio" userId="a4cd8985-fec4-40e2-9b04-4113e322c883" providerId="ADAL" clId="{5B4C1A71-96B2-45E0-9079-62D3F1133F72}" dt="2024-08-28T23:54:19.966" v="11736" actId="207"/>
          <ac:spMkLst>
            <pc:docMk/>
            <pc:sldMk cId="2666712012" sldId="270"/>
            <ac:spMk id="26" creationId="{EEA544AB-E097-C12C-865B-DE866A77E53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7" creationId="{4123470C-4D0D-7735-F520-D1C7A5B8D1E5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8" creationId="{1D169D8F-9147-6823-ED17-C0B7F625B162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29" creationId="{2B6C1342-9C50-BA7F-39E5-1DBE3B46F11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0" creationId="{ADDFD89E-59B3-843E-1E0A-BAE9B433218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1" creationId="{5FBFB787-BA7E-815F-7E17-ED56317AA35B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2" creationId="{8F09A225-2EF7-574F-B6B0-A034D2B1F524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3" creationId="{64F5CFC9-F040-6015-BA7B-2732268FEE05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4" creationId="{3A9022CD-0DBD-1C63-E058-5C2EDDE731A6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5" creationId="{1936F2BA-B7D7-1991-4E53-E010CC231DDC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6" creationId="{95C8F244-24A2-A27E-DF4A-6A3ADE0AAEE2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7" creationId="{A9EB76B7-D587-D465-7601-4A309B7BE15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8" creationId="{99140756-0A41-6F8F-F462-170E773946BE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39" creationId="{9DBD8C96-0174-9083-D92F-F4EB4CBAA054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0" creationId="{F734441B-0DC2-6CC8-FA5E-AB76864E190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1" creationId="{C48BCD61-028A-7872-1E3F-163704F04F70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2" creationId="{3A574658-FA4E-DDC7-E0FE-15C58A9F1F9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3" creationId="{2D90637F-AC4B-544D-99D9-F6EDCB138A39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4" creationId="{9BBC82F3-CDA3-3C8E-168B-5C552F9EF71B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5" creationId="{E4026937-808B-4133-E246-5E1583EB791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6" creationId="{CCDE7B74-B654-E7F6-3157-E807871FC2B8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7" creationId="{7E22B49F-E29A-CC4C-EF6D-4919314E9091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8" creationId="{5D105E98-F198-E54E-DF31-4D53A2614B97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49" creationId="{D70A598D-6626-22D7-3638-91B1783D5929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50" creationId="{C3386919-5812-F136-0203-A27D24767ADF}"/>
          </ac:spMkLst>
        </pc:spChg>
        <pc:spChg chg="add mod">
          <ac:chgData name="Jakob Frabosilio" userId="a4cd8985-fec4-40e2-9b04-4113e322c883" providerId="ADAL" clId="{5B4C1A71-96B2-45E0-9079-62D3F1133F72}" dt="2024-08-29T07:46:22.887" v="29115"/>
          <ac:spMkLst>
            <pc:docMk/>
            <pc:sldMk cId="2666712012" sldId="270"/>
            <ac:spMk id="51" creationId="{31E8ED85-1F99-2969-C2D7-D424BE3B6F30}"/>
          </ac:spMkLst>
        </pc:spChg>
        <pc:picChg chg="del">
          <ac:chgData name="Jakob Frabosilio" userId="a4cd8985-fec4-40e2-9b04-4113e322c883" providerId="ADAL" clId="{5B4C1A71-96B2-45E0-9079-62D3F1133F72}" dt="2024-08-28T22:29:57.824" v="6025" actId="478"/>
          <ac:picMkLst>
            <pc:docMk/>
            <pc:sldMk cId="2666712012" sldId="270"/>
            <ac:picMk id="15" creationId="{3E12F1FC-E4C8-5DA1-AA7E-6514A98232AE}"/>
          </ac:picMkLst>
        </pc:picChg>
        <pc:picChg chg="del">
          <ac:chgData name="Jakob Frabosilio" userId="a4cd8985-fec4-40e2-9b04-4113e322c883" providerId="ADAL" clId="{5B4C1A71-96B2-45E0-9079-62D3F1133F72}" dt="2024-08-28T22:29:58.491" v="6026" actId="478"/>
          <ac:picMkLst>
            <pc:docMk/>
            <pc:sldMk cId="2666712012" sldId="270"/>
            <ac:picMk id="19" creationId="{EAE25CB5-9742-D881-10A3-715699BE52F7}"/>
          </ac:picMkLst>
        </pc:picChg>
        <pc:picChg chg="del">
          <ac:chgData name="Jakob Frabosilio" userId="a4cd8985-fec4-40e2-9b04-4113e322c883" providerId="ADAL" clId="{5B4C1A71-96B2-45E0-9079-62D3F1133F72}" dt="2024-08-28T22:29:57.427" v="6024" actId="478"/>
          <ac:picMkLst>
            <pc:docMk/>
            <pc:sldMk cId="2666712012" sldId="270"/>
            <ac:picMk id="2050" creationId="{056B64F5-1996-B9A4-85AD-C5C489B1BB5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6:23.373" v="29116"/>
        <pc:sldMkLst>
          <pc:docMk/>
          <pc:sldMk cId="1714256293" sldId="271"/>
        </pc:sldMkLst>
        <pc:spChg chg="mod">
          <ac:chgData name="Jakob Frabosilio" userId="a4cd8985-fec4-40e2-9b04-4113e322c883" providerId="ADAL" clId="{5B4C1A71-96B2-45E0-9079-62D3F1133F72}" dt="2024-08-28T22:34:01.451" v="6663" actId="20577"/>
          <ac:spMkLst>
            <pc:docMk/>
            <pc:sldMk cId="1714256293" sldId="271"/>
            <ac:spMk id="2" creationId="{BD8DF136-FAEF-341F-DF9C-0EA6E6175714}"/>
          </ac:spMkLst>
        </pc:spChg>
        <pc:spChg chg="del mod">
          <ac:chgData name="Jakob Frabosilio" userId="a4cd8985-fec4-40e2-9b04-4113e322c883" providerId="ADAL" clId="{5B4C1A71-96B2-45E0-9079-62D3F1133F72}" dt="2024-08-28T22:34:29.521" v="6675" actId="478"/>
          <ac:spMkLst>
            <pc:docMk/>
            <pc:sldMk cId="1714256293" sldId="27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2:34:31.247" v="6676" actId="478"/>
          <ac:spMkLst>
            <pc:docMk/>
            <pc:sldMk cId="1714256293" sldId="271"/>
            <ac:spMk id="8" creationId="{A7BA099A-6C97-B0BF-8960-7B4A5B9567E5}"/>
          </ac:spMkLst>
        </pc:spChg>
        <pc:spChg chg="add del mod">
          <ac:chgData name="Jakob Frabosilio" userId="a4cd8985-fec4-40e2-9b04-4113e322c883" providerId="ADAL" clId="{5B4C1A71-96B2-45E0-9079-62D3F1133F72}" dt="2024-08-28T22:35:48.599" v="6692" actId="478"/>
          <ac:spMkLst>
            <pc:docMk/>
            <pc:sldMk cId="1714256293" sldId="271"/>
            <ac:spMk id="11" creationId="{D9F8044A-096F-3726-9A70-6FCE5F52F12E}"/>
          </ac:spMkLst>
        </pc:spChg>
        <pc:spChg chg="add del mod">
          <ac:chgData name="Jakob Frabosilio" userId="a4cd8985-fec4-40e2-9b04-4113e322c883" providerId="ADAL" clId="{5B4C1A71-96B2-45E0-9079-62D3F1133F72}" dt="2024-08-28T22:35:50.319" v="6693" actId="478"/>
          <ac:spMkLst>
            <pc:docMk/>
            <pc:sldMk cId="1714256293" sldId="271"/>
            <ac:spMk id="13" creationId="{810A3FBC-7761-A5F3-50C6-D4CFDED2130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4" creationId="{2CE3DB9A-04C5-83FF-2833-B1ECA9B5A909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5" creationId="{4F146DE1-6A6D-49D6-1DA5-FFE1187EFE8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6" creationId="{552DE60C-6834-B20E-88E3-02BFCA36BBB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7" creationId="{4D6DA33A-84BE-699E-5038-DD3CD469DF12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8" creationId="{D0A2286C-A401-576F-6FF5-75A179CEADEB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19" creationId="{A802281D-95D3-8643-B75A-22408573EC3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0" creationId="{0AF86BAD-F02C-C023-C799-4E42D20580D1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1" creationId="{1CB84BDC-C53D-FE86-6A1D-3C2786602568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2" creationId="{B3C0924A-E394-9568-B036-CC90836DC793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3" creationId="{97372DB6-CE72-BE08-621A-5A0AE533D31D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4" creationId="{5E4F9225-E550-1C03-C953-8BEEA94BFDCD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25" creationId="{FC24098A-9643-6945-D615-8F9DCA522AF9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6" creationId="{5988536B-15C2-325A-D649-B743D4189B25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7" creationId="{071762E9-49AC-9969-2DA3-3B607078DBD3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8" creationId="{6B909861-A7D6-E074-1C20-0549CA30EEC4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29" creationId="{9FB989A5-99B2-E58E-BF5E-080257F049F2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0" creationId="{0F0F47BF-2942-F756-A4C7-C30416E906A7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1" creationId="{08448ED1-CEF8-8532-05B9-D2CB6EDDE5D7}"/>
          </ac:spMkLst>
        </pc:spChg>
        <pc:spChg chg="add mod">
          <ac:chgData name="Jakob Frabosilio" userId="a4cd8985-fec4-40e2-9b04-4113e322c883" providerId="ADAL" clId="{5B4C1A71-96B2-45E0-9079-62D3F1133F72}" dt="2024-08-28T23:54:26.502" v="11737"/>
          <ac:spMkLst>
            <pc:docMk/>
            <pc:sldMk cId="1714256293" sldId="271"/>
            <ac:spMk id="32" creationId="{5EB4609F-D652-E1D8-C66A-444E9A587AB4}"/>
          </ac:spMkLst>
        </pc:spChg>
        <pc:spChg chg="add mod">
          <ac:chgData name="Jakob Frabosilio" userId="a4cd8985-fec4-40e2-9b04-4113e322c883" providerId="ADAL" clId="{5B4C1A71-96B2-45E0-9079-62D3F1133F72}" dt="2024-08-28T23:54:29.826" v="11738" actId="207"/>
          <ac:spMkLst>
            <pc:docMk/>
            <pc:sldMk cId="1714256293" sldId="271"/>
            <ac:spMk id="33" creationId="{E2559E7E-71E0-6493-181B-400846EA09B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4" creationId="{26D61005-93B2-51D2-40EA-22E3886D9DC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5" creationId="{875594D9-6FA6-4588-181F-4267BA1C954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6" creationId="{D2EAF132-0BA1-A856-B389-563B59BDA781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7" creationId="{E3AF77C9-3009-9273-C6B0-A206FAD2D45D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8" creationId="{5F2C3998-2863-F9F6-2F92-1813DAB904D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39" creationId="{74ACFB08-9EDC-1855-85AB-852B1D49B70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0" creationId="{1292EE8F-9D19-DD3B-1329-FA6557F7849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1" creationId="{1401E291-FB45-4E2A-5C9A-00832F70B3F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2" creationId="{26C8A80C-3B01-2FA7-CC1F-03315CF8961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3" creationId="{889E710F-EB8D-50CE-EFF8-D2BD830D25C5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4" creationId="{0DEC95EF-4671-F813-F11C-F76221EBB84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5" creationId="{79869908-141B-EED5-A87E-3B892C4BFE7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6" creationId="{1554E8B0-0DB4-0900-B3EF-D9A8C0B270C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7" creationId="{4DE6DD31-C8DC-6B47-698E-E54FA25630DE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8" creationId="{7E115903-908F-1304-A494-7390A6C9C5C0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49" creationId="{4C8BC08B-EBA5-5620-0B45-9DF1F8E60A99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0" creationId="{95BFF9AA-3661-063E-C141-3C867AD127C1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1" creationId="{26AE7307-4311-7368-6109-7FE96592747C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2" creationId="{5488377F-1B6A-06D7-DE94-C0BED6A0EA33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3" creationId="{8EE609CD-3CF7-70C9-4091-4365A7CA7A0B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4" creationId="{C7BF45A0-D274-057F-7BBE-A63DAE0626E4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5" creationId="{91385D25-1CD0-EC67-F64F-B9D940A1D16B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6" creationId="{FD2EC27A-2496-5A01-0235-8ECBA8CF142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7" creationId="{0BF448FB-B5BA-B847-26F2-5C609FF00AD6}"/>
          </ac:spMkLst>
        </pc:spChg>
        <pc:spChg chg="add mod">
          <ac:chgData name="Jakob Frabosilio" userId="a4cd8985-fec4-40e2-9b04-4113e322c883" providerId="ADAL" clId="{5B4C1A71-96B2-45E0-9079-62D3F1133F72}" dt="2024-08-29T07:46:23.373" v="29116"/>
          <ac:spMkLst>
            <pc:docMk/>
            <pc:sldMk cId="1714256293" sldId="271"/>
            <ac:spMk id="58" creationId="{272E08D0-D2C6-73F3-E93E-68A9330AAC1B}"/>
          </ac:spMkLst>
        </pc:spChg>
        <pc:picChg chg="add mod">
          <ac:chgData name="Jakob Frabosilio" userId="a4cd8985-fec4-40e2-9b04-4113e322c883" providerId="ADAL" clId="{5B4C1A71-96B2-45E0-9079-62D3F1133F72}" dt="2024-08-28T22:35:33.489" v="6689" actId="14100"/>
          <ac:picMkLst>
            <pc:docMk/>
            <pc:sldMk cId="1714256293" sldId="271"/>
            <ac:picMk id="6" creationId="{C1BA3017-A100-F8F5-2214-5288C73104FD}"/>
          </ac:picMkLst>
        </pc:picChg>
        <pc:picChg chg="add mod">
          <ac:chgData name="Jakob Frabosilio" userId="a4cd8985-fec4-40e2-9b04-4113e322c883" providerId="ADAL" clId="{5B4C1A71-96B2-45E0-9079-62D3F1133F72}" dt="2024-08-28T22:35:46.722" v="6691" actId="1076"/>
          <ac:picMkLst>
            <pc:docMk/>
            <pc:sldMk cId="1714256293" sldId="271"/>
            <ac:picMk id="10" creationId="{9E00AC2D-ABC5-7A0C-6045-A40161A0977B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3.885" v="29117"/>
        <pc:sldMkLst>
          <pc:docMk/>
          <pc:sldMk cId="1201838310" sldId="272"/>
        </pc:sldMkLst>
        <pc:spChg chg="mod">
          <ac:chgData name="Jakob Frabosilio" userId="a4cd8985-fec4-40e2-9b04-4113e322c883" providerId="ADAL" clId="{5B4C1A71-96B2-45E0-9079-62D3F1133F72}" dt="2024-08-28T22:37:41.700" v="6853" actId="20577"/>
          <ac:spMkLst>
            <pc:docMk/>
            <pc:sldMk cId="1201838310" sldId="27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44:31.213" v="7432" actId="20577"/>
          <ac:spMkLst>
            <pc:docMk/>
            <pc:sldMk cId="1201838310" sldId="27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7" creationId="{36E3A8D4-26F2-A6EB-A290-76A8CBDF0F78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8" creationId="{73534F89-304F-D802-BBF6-BC8655B01455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9" creationId="{7964A988-B110-40BA-E758-3D57B0D705FC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0" creationId="{BA0D87B0-DA49-E81C-C773-50BE1744BDE3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1" creationId="{F9FEF4FC-9CF3-9AB1-51F6-B6827D9447C7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2" creationId="{ECD74908-FC5B-998B-2C33-1B987B91D17D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3" creationId="{386E065B-6433-E3D4-472C-12456879CDF4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4" creationId="{AF9A58F9-56DE-B0DE-A4AC-0A6F0D0ADD06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5" creationId="{4A7849F0-6BA3-DE07-1AB0-7532AE01E1EF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6" creationId="{BB6D535F-25FC-1EE8-BC8D-DC12628D917E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7" creationId="{276FE64A-23BB-0B3F-6B22-1834FD60CF99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8" creationId="{F5227B8F-0FEB-2CCA-5586-E45C7AFE223C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19" creationId="{4D85C923-B5C0-A414-9C94-F281D3E8D0C4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0" creationId="{D804B823-1F6A-B5A4-0FC3-300EF55367C0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1" creationId="{23955989-D45F-0899-E3C8-911A5E31576E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2" creationId="{24EEB433-692D-1279-9954-51A94707135B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3" creationId="{24B2AE2C-D4E4-1F8D-8E0E-5E13BC3E75CE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4" creationId="{9E91A213-A0AE-03AF-44E8-97FC55C5001B}"/>
          </ac:spMkLst>
        </pc:spChg>
        <pc:spChg chg="add mod">
          <ac:chgData name="Jakob Frabosilio" userId="a4cd8985-fec4-40e2-9b04-4113e322c883" providerId="ADAL" clId="{5B4C1A71-96B2-45E0-9079-62D3F1133F72}" dt="2024-08-28T23:54:31.467" v="11739"/>
          <ac:spMkLst>
            <pc:docMk/>
            <pc:sldMk cId="1201838310" sldId="272"/>
            <ac:spMk id="25" creationId="{7F7DAD7D-600C-A1C8-6E24-9156F2F22696}"/>
          </ac:spMkLst>
        </pc:spChg>
        <pc:spChg chg="add mod">
          <ac:chgData name="Jakob Frabosilio" userId="a4cd8985-fec4-40e2-9b04-4113e322c883" providerId="ADAL" clId="{5B4C1A71-96B2-45E0-9079-62D3F1133F72}" dt="2024-08-28T23:54:35.081" v="11740" actId="207"/>
          <ac:spMkLst>
            <pc:docMk/>
            <pc:sldMk cId="1201838310" sldId="272"/>
            <ac:spMk id="26" creationId="{23C9F715-408B-5752-6238-321ED4A40D8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7" creationId="{424528D4-CFAF-4550-0C52-895311C0E4D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8" creationId="{DBAF6AEA-4DE2-2BEB-157A-19B36842B00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29" creationId="{CA9B7C5A-55E5-1E45-4579-CB9724DADB2F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0" creationId="{F72302FD-0BC9-9DAA-C1A4-1E595279DB09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1" creationId="{D58564CF-016F-0011-80A6-975201A66536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2" creationId="{ABA7C563-5BD5-3417-1D95-AF3541B90145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3" creationId="{8FBDD3E2-696B-8320-86B1-1D00BD1BFBEB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4" creationId="{A73750F4-8C40-EF25-53E7-E0F05FE7CD53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5" creationId="{4310EBEB-2BFC-55C9-5DAF-07760728DCC0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6" creationId="{875BA6FB-D678-0424-0E21-E6FD6B1A0BFA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7" creationId="{34D7CF20-0FAB-45E6-F924-6EC9B35CE23B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8" creationId="{A6B52DE2-1A3E-FEAA-AC03-12CC7BF3201C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39" creationId="{5D56DE42-085D-1B68-83CE-26798380FEC5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0" creationId="{CA0C3170-BA85-EBA6-3012-B1213F0B5DC6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1" creationId="{C1912ADA-4C38-42EF-8EEA-CB4417F55BEC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2" creationId="{FE719467-E9D9-83B2-8D46-2BE6D464F349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3" creationId="{7878013A-F48F-B217-07AB-FCF46592B464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4" creationId="{1819B38E-0254-D03F-81DA-160DA721973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5" creationId="{9A915F32-D7DF-B4A1-127A-5F463A8D6AE4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6" creationId="{52C852A0-D413-8B07-CBC0-F364C27683D7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7" creationId="{4F3460B0-8EBE-8449-786C-BF41F95DD187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8" creationId="{4288E592-3655-1BAF-4391-BE94A5CEB63D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49" creationId="{F57B019F-81FD-4E50-997D-EAEF8D3E9778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50" creationId="{AF05A4E4-9D23-6EB4-D499-3C75EA35D50E}"/>
          </ac:spMkLst>
        </pc:spChg>
        <pc:spChg chg="add mod">
          <ac:chgData name="Jakob Frabosilio" userId="a4cd8985-fec4-40e2-9b04-4113e322c883" providerId="ADAL" clId="{5B4C1A71-96B2-45E0-9079-62D3F1133F72}" dt="2024-08-29T07:46:23.885" v="29117"/>
          <ac:spMkLst>
            <pc:docMk/>
            <pc:sldMk cId="1201838310" sldId="272"/>
            <ac:spMk id="51" creationId="{2BE28359-1EA3-62A2-E9AD-2F2D2D5EC911}"/>
          </ac:spMkLst>
        </pc:spChg>
        <pc:picChg chg="add mod">
          <ac:chgData name="Jakob Frabosilio" userId="a4cd8985-fec4-40e2-9b04-4113e322c883" providerId="ADAL" clId="{5B4C1A71-96B2-45E0-9079-62D3F1133F72}" dt="2024-08-28T22:43:03.963" v="7207" actId="1076"/>
          <ac:picMkLst>
            <pc:docMk/>
            <pc:sldMk cId="1201838310" sldId="272"/>
            <ac:picMk id="6" creationId="{5C66E3EE-7DA3-27E1-6B08-5E6AEDDF4819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8T22:52:57.785" v="8150" actId="47"/>
        <pc:sldMkLst>
          <pc:docMk/>
          <pc:sldMk cId="1010773190" sldId="273"/>
        </pc:sldMkLst>
        <pc:spChg chg="mod">
          <ac:chgData name="Jakob Frabosilio" userId="a4cd8985-fec4-40e2-9b04-4113e322c883" providerId="ADAL" clId="{5B4C1A71-96B2-45E0-9079-62D3F1133F72}" dt="2024-08-28T22:46:29.033" v="7485" actId="20577"/>
          <ac:spMkLst>
            <pc:docMk/>
            <pc:sldMk cId="1010773190" sldId="273"/>
            <ac:spMk id="2" creationId="{BD8DF136-FAEF-341F-DF9C-0EA6E6175714}"/>
          </ac:spMkLst>
        </pc:spChg>
        <pc:spChg chg="del mod">
          <ac:chgData name="Jakob Frabosilio" userId="a4cd8985-fec4-40e2-9b04-4113e322c883" providerId="ADAL" clId="{5B4C1A71-96B2-45E0-9079-62D3F1133F72}" dt="2024-08-28T22:46:18.103" v="7477" actId="478"/>
          <ac:spMkLst>
            <pc:docMk/>
            <pc:sldMk cId="1010773190" sldId="273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8T22:46:19.468" v="7478" actId="478"/>
          <ac:spMkLst>
            <pc:docMk/>
            <pc:sldMk cId="1010773190" sldId="273"/>
            <ac:spMk id="8" creationId="{CF66F42C-5C9E-A179-C12A-76669B16335E}"/>
          </ac:spMkLst>
        </pc:spChg>
        <pc:picChg chg="add mod">
          <ac:chgData name="Jakob Frabosilio" userId="a4cd8985-fec4-40e2-9b04-4113e322c883" providerId="ADAL" clId="{5B4C1A71-96B2-45E0-9079-62D3F1133F72}" dt="2024-08-28T22:46:13.667" v="7476" actId="1037"/>
          <ac:picMkLst>
            <pc:docMk/>
            <pc:sldMk cId="1010773190" sldId="273"/>
            <ac:picMk id="6" creationId="{D8960B50-E002-038A-BE1C-7EA2DCA9827D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4.370" v="29118"/>
        <pc:sldMkLst>
          <pc:docMk/>
          <pc:sldMk cId="407788516" sldId="274"/>
        </pc:sldMkLst>
        <pc:spChg chg="mod">
          <ac:chgData name="Jakob Frabosilio" userId="a4cd8985-fec4-40e2-9b04-4113e322c883" providerId="ADAL" clId="{5B4C1A71-96B2-45E0-9079-62D3F1133F72}" dt="2024-08-28T22:46:59.882" v="7503" actId="20577"/>
          <ac:spMkLst>
            <pc:docMk/>
            <pc:sldMk cId="407788516" sldId="27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2:52:08.320" v="8149" actId="20577"/>
          <ac:spMkLst>
            <pc:docMk/>
            <pc:sldMk cId="407788516" sldId="27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5" creationId="{7FD5714C-3344-66A1-231C-24B1C6D1D91A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6" creationId="{0BD3A5A6-91E5-920C-2802-81534840B51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7" creationId="{3DC2B042-A2A7-96C8-62FC-A6D91ABF921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8" creationId="{385E6646-BB68-7878-322A-9289FCD44B88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9" creationId="{ABF2CA91-3AA3-007A-30DB-56CCA557A505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0" creationId="{B27757A2-D360-57BE-F94A-4598878D8166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1" creationId="{C7591BDA-2489-40B7-E8B4-62B8119D2134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2" creationId="{B8556BC5-8CEC-9B79-ED5F-3F6E2182C900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3" creationId="{08D89D01-5326-F030-343F-B0B1149D489C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4" creationId="{2C83494D-B1C9-57B2-99B8-5803522B010B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5" creationId="{CC9D08EC-AA3F-3F55-9FC4-860AAEA42EA7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6" creationId="{24B66ABE-CE0B-0DA3-66D7-202B91431C3E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7" creationId="{FE21FEAE-48BA-F937-034C-48F88C6FF7C3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18" creationId="{AB27D50A-7AA6-84CF-2DB7-6719790A238C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19" creationId="{CE69174F-4EEE-9DDC-C8EE-2D2129F91C52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0" creationId="{AA106D2F-1D4F-3634-8442-F756D5783CE0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1" creationId="{60B8EA9F-969F-2B14-EDA7-3F8A341A5D51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2" creationId="{879CB5BA-425F-D6A9-A8F4-247467320131}"/>
          </ac:spMkLst>
        </pc:spChg>
        <pc:spChg chg="add mod">
          <ac:chgData name="Jakob Frabosilio" userId="a4cd8985-fec4-40e2-9b04-4113e322c883" providerId="ADAL" clId="{5B4C1A71-96B2-45E0-9079-62D3F1133F72}" dt="2024-08-28T23:54:37.038" v="11741"/>
          <ac:spMkLst>
            <pc:docMk/>
            <pc:sldMk cId="407788516" sldId="274"/>
            <ac:spMk id="23" creationId="{3CC2644A-8CF1-8FBA-2588-6E089D3AA8DE}"/>
          </ac:spMkLst>
        </pc:spChg>
        <pc:spChg chg="add mod">
          <ac:chgData name="Jakob Frabosilio" userId="a4cd8985-fec4-40e2-9b04-4113e322c883" providerId="ADAL" clId="{5B4C1A71-96B2-45E0-9079-62D3F1133F72}" dt="2024-08-28T23:54:39.471" v="11742" actId="207"/>
          <ac:spMkLst>
            <pc:docMk/>
            <pc:sldMk cId="407788516" sldId="274"/>
            <ac:spMk id="24" creationId="{C619422C-47E3-C93B-A12C-E063A7975E7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5" creationId="{9116073D-D2F5-C5F3-82F2-AF49B32050BF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6" creationId="{8BEC877A-B209-47A5-095F-73C2AD5429B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7" creationId="{39754C5F-0AE5-6795-06C0-2438E9419BE2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8" creationId="{DF18FCD9-C836-6C71-DC45-DF6B0493FDC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29" creationId="{D3C39FD5-55AB-38D0-4845-D56C75DDDCBE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0" creationId="{CE8900BD-7758-4D08-DF2C-9029CB0A23FA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1" creationId="{37D25392-BC03-2E57-913E-7E350D1F2F05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2" creationId="{0F183CDA-6734-542D-6CF1-C1A3816B527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3" creationId="{80740BC8-6895-FD18-EE53-5695AA2DEC1C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4" creationId="{74187C03-C391-E320-03F4-F53C95B4C7E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5" creationId="{EA0F16AB-A222-DAD0-CAD3-B13075E0980C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6" creationId="{F74D7B07-CF66-BFBB-7986-238A5746D97E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7" creationId="{2E79A33F-C217-9236-9C4F-75E7E8237476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8" creationId="{FF075FAF-57F1-5FAC-5E5C-ABFF0AEA156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39" creationId="{BAA4F50B-84B9-76FF-55FE-489B9E46F751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0" creationId="{62F89C42-A9BC-96BB-0BFC-9E5E63FEC59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1" creationId="{2FB0EADE-3F85-92CE-9B59-B2B39AF4A035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2" creationId="{FA84C1C8-44DA-7122-6923-4EDC9C7678B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3" creationId="{6F58FBBA-E071-89A8-55EC-C3E2FFBCDC73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4" creationId="{77DCED68-6AC1-152D-6422-5C0A6C2B52C0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5" creationId="{269257A2-D993-56D9-4325-8B504773915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6" creationId="{204206D3-E9CE-A851-E115-E645912F0737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7" creationId="{5D130464-D0D5-105F-1FD8-FA509FEF579D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8" creationId="{96FD4F9C-B160-7106-C0B3-0CAEFDB34ABB}"/>
          </ac:spMkLst>
        </pc:spChg>
        <pc:spChg chg="add mod">
          <ac:chgData name="Jakob Frabosilio" userId="a4cd8985-fec4-40e2-9b04-4113e322c883" providerId="ADAL" clId="{5B4C1A71-96B2-45E0-9079-62D3F1133F72}" dt="2024-08-29T07:46:24.370" v="29118"/>
          <ac:spMkLst>
            <pc:docMk/>
            <pc:sldMk cId="407788516" sldId="274"/>
            <ac:spMk id="49" creationId="{0FA3A6E7-FDBF-E9E2-1FBD-31A42770C8E0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6:24.863" v="29119"/>
        <pc:sldMkLst>
          <pc:docMk/>
          <pc:sldMk cId="2846647280" sldId="275"/>
        </pc:sldMkLst>
        <pc:spChg chg="mod">
          <ac:chgData name="Jakob Frabosilio" userId="a4cd8985-fec4-40e2-9b04-4113e322c883" providerId="ADAL" clId="{5B4C1A71-96B2-45E0-9079-62D3F1133F72}" dt="2024-08-28T22:53:15.099" v="8193" actId="20577"/>
          <ac:spMkLst>
            <pc:docMk/>
            <pc:sldMk cId="2846647280" sldId="27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10:35.699" v="9230" actId="20577"/>
          <ac:spMkLst>
            <pc:docMk/>
            <pc:sldMk cId="2846647280" sldId="27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09:38.137" v="9188" actId="1037"/>
          <ac:spMkLst>
            <pc:docMk/>
            <pc:sldMk cId="2846647280" sldId="275"/>
            <ac:spMk id="9" creationId="{47C90651-C43E-FCE8-90D7-867BE2DF6201}"/>
          </ac:spMkLst>
        </pc:spChg>
        <pc:spChg chg="add del mod">
          <ac:chgData name="Jakob Frabosilio" userId="a4cd8985-fec4-40e2-9b04-4113e322c883" providerId="ADAL" clId="{5B4C1A71-96B2-45E0-9079-62D3F1133F72}" dt="2024-08-28T23:00:13.297" v="8520" actId="478"/>
          <ac:spMkLst>
            <pc:docMk/>
            <pc:sldMk cId="2846647280" sldId="275"/>
            <ac:spMk id="10" creationId="{B5FF155C-81AA-D02F-0CB6-413BACDEECD4}"/>
          </ac:spMkLst>
        </pc:spChg>
        <pc:spChg chg="add mod">
          <ac:chgData name="Jakob Frabosilio" userId="a4cd8985-fec4-40e2-9b04-4113e322c883" providerId="ADAL" clId="{5B4C1A71-96B2-45E0-9079-62D3F1133F72}" dt="2024-08-28T23:02:31.796" v="8553" actId="1076"/>
          <ac:spMkLst>
            <pc:docMk/>
            <pc:sldMk cId="2846647280" sldId="275"/>
            <ac:spMk id="11" creationId="{2E4AA5C0-B079-E97C-1845-45590212A2A3}"/>
          </ac:spMkLst>
        </pc:spChg>
        <pc:spChg chg="add mod">
          <ac:chgData name="Jakob Frabosilio" userId="a4cd8985-fec4-40e2-9b04-4113e322c883" providerId="ADAL" clId="{5B4C1A71-96B2-45E0-9079-62D3F1133F72}" dt="2024-08-28T23:02:39.558" v="8558" actId="20577"/>
          <ac:spMkLst>
            <pc:docMk/>
            <pc:sldMk cId="2846647280" sldId="275"/>
            <ac:spMk id="12" creationId="{C44AEB67-B752-E835-234B-C796C8A5B72D}"/>
          </ac:spMkLst>
        </pc:spChg>
        <pc:spChg chg="add mod">
          <ac:chgData name="Jakob Frabosilio" userId="a4cd8985-fec4-40e2-9b04-4113e322c883" providerId="ADAL" clId="{5B4C1A71-96B2-45E0-9079-62D3F1133F72}" dt="2024-08-28T23:02:58.675" v="8564" actId="20577"/>
          <ac:spMkLst>
            <pc:docMk/>
            <pc:sldMk cId="2846647280" sldId="275"/>
            <ac:spMk id="13" creationId="{7DE18EDD-D8C1-EB07-FCF4-3A491C6B67DA}"/>
          </ac:spMkLst>
        </pc:spChg>
        <pc:spChg chg="add mod">
          <ac:chgData name="Jakob Frabosilio" userId="a4cd8985-fec4-40e2-9b04-4113e322c883" providerId="ADAL" clId="{5B4C1A71-96B2-45E0-9079-62D3F1133F72}" dt="2024-08-28T23:09:06.408" v="9120" actId="1036"/>
          <ac:spMkLst>
            <pc:docMk/>
            <pc:sldMk cId="2846647280" sldId="275"/>
            <ac:spMk id="24" creationId="{D57FC5DA-E180-E9AA-D995-9BEFF958ABD4}"/>
          </ac:spMkLst>
        </pc:spChg>
        <pc:spChg chg="add mod">
          <ac:chgData name="Jakob Frabosilio" userId="a4cd8985-fec4-40e2-9b04-4113e322c883" providerId="ADAL" clId="{5B4C1A71-96B2-45E0-9079-62D3F1133F72}" dt="2024-08-28T23:09:00.618" v="9119" actId="1035"/>
          <ac:spMkLst>
            <pc:docMk/>
            <pc:sldMk cId="2846647280" sldId="275"/>
            <ac:spMk id="25" creationId="{6E8BEC9F-EECD-717F-A67F-C8F9CB59DA0B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6" creationId="{1FE357D2-A954-E236-BD0F-160DA25623A8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7" creationId="{BF3B3FAC-D691-951B-4CB6-D5E13E0314C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8" creationId="{6BE40E41-17CA-6FDF-BA29-3EB292F9CF2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29" creationId="{20A273ED-E6FA-3E40-64FA-71355FB4CA2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0" creationId="{06625A91-2092-7CEE-D81E-DD60C9A04F43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1" creationId="{3F7C3512-3682-48E2-C88C-B29086389FF1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2" creationId="{4CC2007E-59B6-234E-D4A3-EC38A4D1AE1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3" creationId="{BD83CB77-E730-689F-31C9-0752C80BECB2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4" creationId="{E9FD3604-2438-4C63-2D77-C68D18A7689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5" creationId="{39FA9CD9-D5B7-D7A8-1E63-C4DDB05CD65B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6" creationId="{97B56765-168D-2BBD-E67D-83A7AAC49080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7" creationId="{2421230C-E08B-C4E0-19D2-C0B64DB615E1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8" creationId="{D1D78AC9-0ABF-DB39-9682-F81F8AD6C25E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39" creationId="{4DA0A403-F304-DD61-332B-31B7883E8889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40" creationId="{03B67D45-E420-5300-E314-C3522972505B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1" creationId="{BD540652-707C-C7D0-0DDA-EE40C49E427F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2" creationId="{CBC491A7-9D70-E716-88D1-6DBF5802E952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3" creationId="{A4C5FA30-FB25-D172-800F-220CC09A371F}"/>
          </ac:spMkLst>
        </pc:spChg>
        <pc:spChg chg="add mod">
          <ac:chgData name="Jakob Frabosilio" userId="a4cd8985-fec4-40e2-9b04-4113e322c883" providerId="ADAL" clId="{5B4C1A71-96B2-45E0-9079-62D3F1133F72}" dt="2024-08-28T23:54:41.393" v="11743"/>
          <ac:spMkLst>
            <pc:docMk/>
            <pc:sldMk cId="2846647280" sldId="275"/>
            <ac:spMk id="44" creationId="{C4EBB0FA-3207-A830-8143-1B60EDA4E40F}"/>
          </ac:spMkLst>
        </pc:spChg>
        <pc:spChg chg="add mod">
          <ac:chgData name="Jakob Frabosilio" userId="a4cd8985-fec4-40e2-9b04-4113e322c883" providerId="ADAL" clId="{5B4C1A71-96B2-45E0-9079-62D3F1133F72}" dt="2024-08-28T23:54:44.140" v="11744" actId="207"/>
          <ac:spMkLst>
            <pc:docMk/>
            <pc:sldMk cId="2846647280" sldId="275"/>
            <ac:spMk id="45" creationId="{9C13D28F-0480-CDE8-0406-84D869946C7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6" creationId="{A6DB9F77-20DE-4B84-526E-88520BDA1EF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7" creationId="{D69A6809-2074-085F-72BD-4D3D6FEBA11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8" creationId="{B230AF5B-334E-65DB-8F81-EEEC92C08693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49" creationId="{77D65080-351D-FE41-A20C-6075C52B0312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0" creationId="{3994DCD9-2BC4-A013-4E6C-1B5371B49FD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1" creationId="{25B2FBB2-B900-5FDA-F313-497BAF1169A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2" creationId="{43B023D8-943E-9662-339F-37D389A562E0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3" creationId="{1F7C69DA-1DBC-C4BE-6BB6-B652636B541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4" creationId="{9573D024-C22D-202E-DC2C-90A75F75469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5" creationId="{6D7A48D8-9EFB-790E-BD64-6A81A3BD721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6" creationId="{57657F1C-78F8-A2BB-8EB2-DEB3C63444E5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7" creationId="{0742BD38-AD00-F643-E174-810BF6B1BB0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8" creationId="{ACD19E6F-9376-0D41-DBEE-C4CC596DB294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59" creationId="{918F833B-37ED-E881-40AB-D4A8626BF576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0" creationId="{19C5FD58-3099-0B1E-A09F-E2E190261E28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1" creationId="{9DDC8385-5012-4641-4D6E-FFCDA01E72BB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2" creationId="{295B75E8-E134-1A72-F73A-410B1ECEE25A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3" creationId="{995BE264-4A16-8AC5-AA7E-6035D4B06264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4" creationId="{BD81AF39-7444-E264-A97A-C21EDFE4DF73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5" creationId="{45EBA82A-E82D-AB23-DF8D-D4225278569A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6" creationId="{44E16633-2E1D-9458-5858-B6E1EF7DD5D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7" creationId="{8649127B-9D34-CDFC-56F0-FBDC32AFAB3C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8" creationId="{4A569019-96F1-2077-79E2-6A5830B99FF1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69" creationId="{EA87ACAF-E039-2A5D-4D5F-61EE3828B06D}"/>
          </ac:spMkLst>
        </pc:spChg>
        <pc:spChg chg="add mod">
          <ac:chgData name="Jakob Frabosilio" userId="a4cd8985-fec4-40e2-9b04-4113e322c883" providerId="ADAL" clId="{5B4C1A71-96B2-45E0-9079-62D3F1133F72}" dt="2024-08-29T07:46:24.863" v="29119"/>
          <ac:spMkLst>
            <pc:docMk/>
            <pc:sldMk cId="2846647280" sldId="275"/>
            <ac:spMk id="70" creationId="{51DB4B2E-31A1-A68E-040E-EF5A6D790CAE}"/>
          </ac:spMkLst>
        </pc:spChg>
        <pc:picChg chg="add del mod">
          <ac:chgData name="Jakob Frabosilio" userId="a4cd8985-fec4-40e2-9b04-4113e322c883" providerId="ADAL" clId="{5B4C1A71-96B2-45E0-9079-62D3F1133F72}" dt="2024-08-28T23:01:21.014" v="8539" actId="1076"/>
          <ac:picMkLst>
            <pc:docMk/>
            <pc:sldMk cId="2846647280" sldId="275"/>
            <ac:picMk id="6" creationId="{1A454318-9F11-B922-AC47-D8FC4F6F68DC}"/>
          </ac:picMkLst>
        </pc:picChg>
        <pc:picChg chg="add del mod">
          <ac:chgData name="Jakob Frabosilio" userId="a4cd8985-fec4-40e2-9b04-4113e322c883" providerId="ADAL" clId="{5B4C1A71-96B2-45E0-9079-62D3F1133F72}" dt="2024-08-28T22:57:23.014" v="8471"/>
          <ac:picMkLst>
            <pc:docMk/>
            <pc:sldMk cId="2846647280" sldId="275"/>
            <ac:picMk id="8" creationId="{21ADEE03-592F-5A3B-5EE7-198BBFD858C9}"/>
          </ac:picMkLst>
        </pc:pic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15" creationId="{E42FACA9-1A46-4B3D-2D87-1950A8E523E0}"/>
          </ac:cxnSpMkLst>
        </pc:cxn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17" creationId="{37228F26-F950-CF40-1E7F-E165999DA398}"/>
          </ac:cxnSpMkLst>
        </pc:cxnChg>
        <pc:cxnChg chg="add mod">
          <ac:chgData name="Jakob Frabosilio" userId="a4cd8985-fec4-40e2-9b04-4113e322c883" providerId="ADAL" clId="{5B4C1A71-96B2-45E0-9079-62D3F1133F72}" dt="2024-08-28T23:03:11.802" v="8566" actId="208"/>
          <ac:cxnSpMkLst>
            <pc:docMk/>
            <pc:sldMk cId="2846647280" sldId="275"/>
            <ac:cxnSpMk id="21" creationId="{015841F8-07DF-9793-19EA-B31289643C35}"/>
          </ac:cxnSpMkLst>
        </pc:cxnChg>
      </pc:sldChg>
      <pc:sldChg chg="addSp modSp add mod">
        <pc:chgData name="Jakob Frabosilio" userId="a4cd8985-fec4-40e2-9b04-4113e322c883" providerId="ADAL" clId="{5B4C1A71-96B2-45E0-9079-62D3F1133F72}" dt="2024-08-29T07:46:25.365" v="29120"/>
        <pc:sldMkLst>
          <pc:docMk/>
          <pc:sldMk cId="443009997" sldId="276"/>
        </pc:sldMkLst>
        <pc:spChg chg="mod">
          <ac:chgData name="Jakob Frabosilio" userId="a4cd8985-fec4-40e2-9b04-4113e322c883" providerId="ADAL" clId="{5B4C1A71-96B2-45E0-9079-62D3F1133F72}" dt="2024-08-28T23:10:55.728" v="9272" actId="20577"/>
          <ac:spMkLst>
            <pc:docMk/>
            <pc:sldMk cId="443009997" sldId="276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16:23.275" v="9895" actId="20577"/>
          <ac:spMkLst>
            <pc:docMk/>
            <pc:sldMk cId="443009997" sldId="27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7" creationId="{A3F25259-69A5-9F65-2AF1-21E244198FF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8" creationId="{21FDCE3A-FFF4-D18F-A2E2-A395CFC6B57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9" creationId="{AC1C7C16-D62E-22A7-7365-D2CC1B54760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0" creationId="{C4FB7C8A-79D2-2FFF-734E-BAE10B1EC9E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1" creationId="{E7568374-37D8-BBD2-6940-0C0C874B3773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2" creationId="{F77275C3-75CD-9A11-971A-A9A5D241DA07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3" creationId="{D999C354-511F-EA61-B99B-76189C66D43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4" creationId="{B4EBB1D5-7C21-C6D0-C49D-C06AFA1BEFDA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5" creationId="{5473ABF6-3E08-11D9-0F23-FCF09D2E94DF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6" creationId="{07F70FAB-9C92-0C68-67D8-2A4EF2C1D5D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7" creationId="{8EAEEFCE-2EBF-7524-FAD3-E55D55C8708B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8" creationId="{D880A6F8-BBBB-3BFB-B34B-4EB4B3175E8E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19" creationId="{63F1E1CC-55E4-BC93-21D8-D63909FCB932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0" creationId="{7B3D4332-DA3E-2BB5-FB50-FE2ED4397E11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1" creationId="{484915B4-796E-5055-2B83-E48D235EFB6D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2" creationId="{104825B9-4CED-2F29-2D7C-ED3A430C3226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3" creationId="{F367124D-930A-B847-0C86-91C12DD51363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4" creationId="{15F17A40-CD97-97BD-8781-25E2EBFB76C7}"/>
          </ac:spMkLst>
        </pc:spChg>
        <pc:spChg chg="add mod">
          <ac:chgData name="Jakob Frabosilio" userId="a4cd8985-fec4-40e2-9b04-4113e322c883" providerId="ADAL" clId="{5B4C1A71-96B2-45E0-9079-62D3F1133F72}" dt="2024-08-28T23:54:47.619" v="11745"/>
          <ac:spMkLst>
            <pc:docMk/>
            <pc:sldMk cId="443009997" sldId="276"/>
            <ac:spMk id="25" creationId="{8870DDD7-64BE-30BE-D78F-EDAE147A691B}"/>
          </ac:spMkLst>
        </pc:spChg>
        <pc:spChg chg="add mod">
          <ac:chgData name="Jakob Frabosilio" userId="a4cd8985-fec4-40e2-9b04-4113e322c883" providerId="ADAL" clId="{5B4C1A71-96B2-45E0-9079-62D3F1133F72}" dt="2024-08-28T23:54:50.699" v="11746" actId="207"/>
          <ac:spMkLst>
            <pc:docMk/>
            <pc:sldMk cId="443009997" sldId="276"/>
            <ac:spMk id="26" creationId="{6A261AB4-E6EE-2501-9168-F9BA53ED7C9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7" creationId="{7FCBCE40-8BF4-6074-9AE7-701AEC654987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8" creationId="{090CDF82-4D2B-0565-B0C0-F6615EE4B9F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29" creationId="{986EFCBA-24B0-E66D-921E-6FBDF22F9515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0" creationId="{A20FAD70-3683-0930-52C0-210E18EC639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1" creationId="{876B293E-6A8A-48AB-F007-A329295C86BF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2" creationId="{257AAD0C-7AAF-C40D-B84D-047E2EDCA9D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3" creationId="{FE47C697-383E-8A32-71CC-CD00A225CAA4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4" creationId="{57F5296E-0002-9755-B411-C302BF48F12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5" creationId="{8B375A1C-5071-0FFC-D2E4-EEA835C678A5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6" creationId="{84CF77B8-3D4C-3F4A-6848-68FD3930386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7" creationId="{ECCA5E93-1427-7FB1-CA9C-12BCA815D108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8" creationId="{8F4946E2-A880-526B-D489-09F051C5ACC0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39" creationId="{BA1DC7CE-F2E0-8A69-0288-00F86EFC563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0" creationId="{DB61EB20-5E7B-6EEE-D386-14705658BD0D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1" creationId="{36FA55DC-5E91-6753-B64C-99114F9C0EDC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2" creationId="{6B254D4D-6A3A-F338-5532-8E3DF9ECDE19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3" creationId="{009CF3CC-01CD-5087-F6B9-7E0911BCD383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4" creationId="{780BA518-E424-3E3D-8D05-7672A19ACA99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5" creationId="{BF64C2A3-B41A-51BB-8BD4-167E9C401AA4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6" creationId="{C39E855A-4050-7628-3C0C-152EEB46C331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7" creationId="{38A2BCE6-F822-0DEF-C561-E174859E66AE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8" creationId="{5B5F17C0-7A59-2C7B-7472-7D742AD993E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49" creationId="{4D30FB03-466A-176E-06D7-2BFBD3937A33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50" creationId="{A1122600-8783-34EF-F878-9F5082D45D46}"/>
          </ac:spMkLst>
        </pc:spChg>
        <pc:spChg chg="add mod">
          <ac:chgData name="Jakob Frabosilio" userId="a4cd8985-fec4-40e2-9b04-4113e322c883" providerId="ADAL" clId="{5B4C1A71-96B2-45E0-9079-62D3F1133F72}" dt="2024-08-29T07:46:25.365" v="29120"/>
          <ac:spMkLst>
            <pc:docMk/>
            <pc:sldMk cId="443009997" sldId="276"/>
            <ac:spMk id="51" creationId="{B54A9FC6-5C78-9002-8F82-DA7BB4CFBCCE}"/>
          </ac:spMkLst>
        </pc:spChg>
        <pc:picChg chg="add mod modCrop">
          <ac:chgData name="Jakob Frabosilio" userId="a4cd8985-fec4-40e2-9b04-4113e322c883" providerId="ADAL" clId="{5B4C1A71-96B2-45E0-9079-62D3F1133F72}" dt="2024-08-28T23:13:19.720" v="9504" actId="14100"/>
          <ac:picMkLst>
            <pc:docMk/>
            <pc:sldMk cId="443009997" sldId="276"/>
            <ac:picMk id="6" creationId="{6C857CB8-3E1D-3EBC-9E7E-045ED68FED85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5.850" v="29121"/>
        <pc:sldMkLst>
          <pc:docMk/>
          <pc:sldMk cId="1945939779" sldId="277"/>
        </pc:sldMkLst>
        <pc:spChg chg="mod">
          <ac:chgData name="Jakob Frabosilio" userId="a4cd8985-fec4-40e2-9b04-4113e322c883" providerId="ADAL" clId="{5B4C1A71-96B2-45E0-9079-62D3F1133F72}" dt="2024-08-28T23:17:21.123" v="9930" actId="20577"/>
          <ac:spMkLst>
            <pc:docMk/>
            <pc:sldMk cId="1945939779" sldId="27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23:21.592" v="10325" actId="20577"/>
          <ac:spMkLst>
            <pc:docMk/>
            <pc:sldMk cId="1945939779" sldId="27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1" creationId="{56961378-2DE4-86AA-47BF-FD7C593F281C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2" creationId="{9E18DF6A-F31C-D9FA-44A8-AC7026868601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3" creationId="{AE4F7A84-50AA-96E9-F9D0-5F8A54B57984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4" creationId="{062EC6B7-EF25-08A9-BAD3-8B4DD23896F8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5" creationId="{A9A753AF-BA97-AD99-6BEE-E3564AA74F12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6" creationId="{A5EFD8DA-D84C-F56E-70C0-89BA97BA58E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7" creationId="{7F2C1D60-7E93-4F68-E70D-6CECD5B5C211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8" creationId="{4128303E-4113-700B-BC8B-C511CD778FAB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19" creationId="{EAFE836B-F5AB-0CCA-02EB-D684B2EB88BB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0" creationId="{45891CFB-D632-A9B6-F557-2368BFAF9EC8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1" creationId="{497DB5B4-9809-A8E5-DDB1-EB6D7E58CCA9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2" creationId="{3AF4960C-2FD3-E81F-BDF6-159544B42345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3" creationId="{81BCB88E-8154-3C9C-72C3-44F268099DAF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4" creationId="{AC3D7CB3-09F4-0F52-4221-EDD1ACCD1784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5" creationId="{77B0ABC3-5778-6A47-E7AE-714E6DD6DCB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6" creationId="{2058AEEF-34D0-94B2-AA5A-FC460813C4BA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7" creationId="{6B8B985B-1EF4-B0C2-20E7-1BBF06ACC77C}"/>
          </ac:spMkLst>
        </pc:spChg>
        <pc:spChg chg="add mod">
          <ac:chgData name="Jakob Frabosilio" userId="a4cd8985-fec4-40e2-9b04-4113e322c883" providerId="ADAL" clId="{5B4C1A71-96B2-45E0-9079-62D3F1133F72}" dt="2024-08-28T23:54:59.904" v="11748" actId="207"/>
          <ac:spMkLst>
            <pc:docMk/>
            <pc:sldMk cId="1945939779" sldId="277"/>
            <ac:spMk id="28" creationId="{8D751DB6-0AAF-4EC2-5777-6DC6F48B355E}"/>
          </ac:spMkLst>
        </pc:spChg>
        <pc:spChg chg="add mod">
          <ac:chgData name="Jakob Frabosilio" userId="a4cd8985-fec4-40e2-9b04-4113e322c883" providerId="ADAL" clId="{5B4C1A71-96B2-45E0-9079-62D3F1133F72}" dt="2024-08-28T23:54:53.765" v="11747"/>
          <ac:spMkLst>
            <pc:docMk/>
            <pc:sldMk cId="1945939779" sldId="277"/>
            <ac:spMk id="29" creationId="{8C38ECF9-A385-E51B-A4A0-09A0F8984F74}"/>
          </ac:spMkLst>
        </pc:spChg>
        <pc:spChg chg="add mod">
          <ac:chgData name="Jakob Frabosilio" userId="a4cd8985-fec4-40e2-9b04-4113e322c883" providerId="ADAL" clId="{5B4C1A71-96B2-45E0-9079-62D3F1133F72}" dt="2024-08-28T23:54:59.904" v="11748" actId="207"/>
          <ac:spMkLst>
            <pc:docMk/>
            <pc:sldMk cId="1945939779" sldId="277"/>
            <ac:spMk id="30" creationId="{0B94EE72-ED1D-C51B-F33D-F9E18B7BE07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1" creationId="{4BB315CF-7FB4-34AC-4166-377D4A53EC3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2" creationId="{7FB2C985-0C48-237C-B193-C63FADF5616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3" creationId="{173D50DC-2617-A755-C0B3-C4A8326C1C5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4" creationId="{2AE98953-8239-A345-2C04-1470BA144B60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5" creationId="{D44917A5-A9CD-ADDE-F1AB-64D37D7B5AF7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6" creationId="{F22F7CB5-6CB9-E76C-DEA6-EB4215D5625A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7" creationId="{28330443-B4B1-545E-7A2D-309AAE3F3053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8" creationId="{D3F8C76D-0E9B-5AC6-FF7D-0A128D831E1B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39" creationId="{C6D29329-51DC-F26D-2298-8EAEC850CF1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0" creationId="{2C59297F-2F78-265D-C0C9-32DC9514739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1" creationId="{C0763EBB-D6B6-C883-AC38-FA6CC290969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2" creationId="{93CBFC1F-922A-B0E5-6D96-89B76D887DE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3" creationId="{07133319-71E2-0017-7DE2-1DD6D9A3DBAE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4" creationId="{EB3C2AA7-244F-38E1-40BF-7B983D915ED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5" creationId="{2675A7EC-ADFF-B85F-DCCF-EC9DCC3A2A93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6" creationId="{90DA6666-102C-ACFD-079A-642FF84803C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7" creationId="{B834AC8D-346A-F86C-2E57-A0174F42C876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8" creationId="{C8F97FC1-CD3A-76DC-35E1-8078B31F880A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49" creationId="{561A32EF-191C-716C-0FFE-2AD132AB0C97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0" creationId="{FDBD150E-CF69-EAE3-A63D-9B5CB41108A4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1" creationId="{35A3CDF8-A4F5-2141-E5D0-8DF9CD8052A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2" creationId="{7C136AB8-ED27-635F-D879-FEBEE08EB179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3" creationId="{28AA6F00-4221-CD02-C3F3-50B8FF63FC8C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4" creationId="{FB9A7561-81A1-A66F-F03E-B43994A9B8CF}"/>
          </ac:spMkLst>
        </pc:spChg>
        <pc:spChg chg="add mod">
          <ac:chgData name="Jakob Frabosilio" userId="a4cd8985-fec4-40e2-9b04-4113e322c883" providerId="ADAL" clId="{5B4C1A71-96B2-45E0-9079-62D3F1133F72}" dt="2024-08-29T07:46:25.850" v="29121"/>
          <ac:spMkLst>
            <pc:docMk/>
            <pc:sldMk cId="1945939779" sldId="277"/>
            <ac:spMk id="55" creationId="{2DDE27B2-442A-2FF5-4E01-DAA1E67A1FC0}"/>
          </ac:spMkLst>
        </pc:spChg>
        <pc:picChg chg="add mod modCrop">
          <ac:chgData name="Jakob Frabosilio" userId="a4cd8985-fec4-40e2-9b04-4113e322c883" providerId="ADAL" clId="{5B4C1A71-96B2-45E0-9079-62D3F1133F72}" dt="2024-08-28T23:21:28.877" v="10298" actId="1076"/>
          <ac:picMkLst>
            <pc:docMk/>
            <pc:sldMk cId="1945939779" sldId="277"/>
            <ac:picMk id="6" creationId="{95956D0C-FFDB-D087-DA2F-6AE977E169E3}"/>
          </ac:picMkLst>
        </pc:picChg>
        <pc:picChg chg="add mod">
          <ac:chgData name="Jakob Frabosilio" userId="a4cd8985-fec4-40e2-9b04-4113e322c883" providerId="ADAL" clId="{5B4C1A71-96B2-45E0-9079-62D3F1133F72}" dt="2024-08-28T23:22:46.782" v="10302" actId="14100"/>
          <ac:picMkLst>
            <pc:docMk/>
            <pc:sldMk cId="1945939779" sldId="277"/>
            <ac:picMk id="8" creationId="{18D43BEE-14A8-69C3-4DF3-013585E179A8}"/>
          </ac:picMkLst>
        </pc:picChg>
        <pc:picChg chg="add mod">
          <ac:chgData name="Jakob Frabosilio" userId="a4cd8985-fec4-40e2-9b04-4113e322c883" providerId="ADAL" clId="{5B4C1A71-96B2-45E0-9079-62D3F1133F72}" dt="2024-08-28T23:22:58.405" v="10309" actId="1076"/>
          <ac:picMkLst>
            <pc:docMk/>
            <pc:sldMk cId="1945939779" sldId="277"/>
            <ac:picMk id="10" creationId="{F2E4CA1C-365A-9742-07AC-BD3FCF343CF3}"/>
          </ac:picMkLst>
        </pc:picChg>
      </pc:sldChg>
      <pc:sldChg chg="addSp modSp add mod">
        <pc:chgData name="Jakob Frabosilio" userId="a4cd8985-fec4-40e2-9b04-4113e322c883" providerId="ADAL" clId="{5B4C1A71-96B2-45E0-9079-62D3F1133F72}" dt="2024-08-29T07:46:26.373" v="29122"/>
        <pc:sldMkLst>
          <pc:docMk/>
          <pc:sldMk cId="3191440582" sldId="278"/>
        </pc:sldMkLst>
        <pc:spChg chg="mod">
          <ac:chgData name="Jakob Frabosilio" userId="a4cd8985-fec4-40e2-9b04-4113e322c883" providerId="ADAL" clId="{5B4C1A71-96B2-45E0-9079-62D3F1133F72}" dt="2024-08-29T00:40:01.442" v="11854" actId="20577"/>
          <ac:spMkLst>
            <pc:docMk/>
            <pc:sldMk cId="3191440582" sldId="27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8T23:29:17.047" v="11102" actId="20577"/>
          <ac:spMkLst>
            <pc:docMk/>
            <pc:sldMk cId="3191440582" sldId="27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7" creationId="{E8F8B3C7-52BA-1991-B010-32014ED13977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8" creationId="{662329BE-5D08-E499-5A94-28F54E73B374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9" creationId="{348FE606-9B59-B5BA-7D02-6FAFB30AFA8D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0" creationId="{B8E57C01-87E1-05CD-F48F-B53004CF3C19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1" creationId="{041CA084-C018-858C-EFEE-6B0220DB5276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2" creationId="{43E182F6-BBC6-6D1E-C394-3EB66E60B94E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3" creationId="{5B1BFEBC-95ED-0F99-0D4C-64F1B179ED0B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4" creationId="{77370147-CA9D-4746-5B39-DC4D25301CA2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5" creationId="{30613308-16D1-D5DE-5AB1-4D4AAE092015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6" creationId="{38D65BB6-3CB2-9241-1CC3-9A75AF6B657F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7" creationId="{F4BC9774-AC32-F64E-F6D6-7F21D6D35824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8" creationId="{500999F7-2E96-4295-7DCF-D8AF2F927825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19" creationId="{152C5434-141C-1231-C5F3-56B8A7CF1B6D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0" creationId="{A79F6D07-0050-8E87-708F-57A992378536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1" creationId="{AB1FE970-DAF6-D262-C705-6A2EC6BE8DEC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2" creationId="{575C0E28-BD78-14C6-2E68-EA603BBA1B8B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3" creationId="{E7867EDE-2B83-3D2E-FEE5-80C5FEAB9173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4" creationId="{6D3F9887-51C4-4DB9-760C-66B7AD6B2DA7}"/>
          </ac:spMkLst>
        </pc:spChg>
        <pc:spChg chg="add mod">
          <ac:chgData name="Jakob Frabosilio" userId="a4cd8985-fec4-40e2-9b04-4113e322c883" providerId="ADAL" clId="{5B4C1A71-96B2-45E0-9079-62D3F1133F72}" dt="2024-08-28T23:55:04.374" v="11749"/>
          <ac:spMkLst>
            <pc:docMk/>
            <pc:sldMk cId="3191440582" sldId="278"/>
            <ac:spMk id="25" creationId="{7B957527-5749-180A-2ACF-372C37AD9FE4}"/>
          </ac:spMkLst>
        </pc:spChg>
        <pc:spChg chg="add mod">
          <ac:chgData name="Jakob Frabosilio" userId="a4cd8985-fec4-40e2-9b04-4113e322c883" providerId="ADAL" clId="{5B4C1A71-96B2-45E0-9079-62D3F1133F72}" dt="2024-08-28T23:55:07.809" v="11750" actId="207"/>
          <ac:spMkLst>
            <pc:docMk/>
            <pc:sldMk cId="3191440582" sldId="278"/>
            <ac:spMk id="26" creationId="{8289990E-1ADF-0925-BCC2-BFB73B90E30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7" creationId="{1CFDD500-5D54-B623-17F2-190F17D845C5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8" creationId="{EC014E43-8F50-C162-CB3A-19B9F9FDFE5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29" creationId="{AFC1217E-54FA-5CF7-E850-3954FC224855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0" creationId="{68460143-B6AE-A7C0-4488-0DC492A9104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1" creationId="{FE195694-CCD6-E5B7-E2D5-C093C8B55A7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2" creationId="{E279810E-555D-C2DC-4C9A-E702D104247D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3" creationId="{602368EA-003E-1042-362F-478C00E1D8A4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4" creationId="{4FA08ED4-58AB-8728-E589-71FD5757C26E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5" creationId="{66DF6241-4B4C-9556-DADC-42BAEAB5A7C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6" creationId="{712FC416-1198-0630-84F4-373BD45FCAB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7" creationId="{1A39E9AE-FA92-D7ED-C1F5-7E59BF0CD7F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8" creationId="{A4B39106-119D-C0EE-7D88-B67FE732EC1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39" creationId="{643E1CDA-C95C-133C-1D52-E7681CB4850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0" creationId="{8BB93C09-2F63-65B3-BBBD-C84F4B6677D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1" creationId="{F928FA7E-6586-AFD1-C394-88BC8EA684DD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2" creationId="{FC094398-FABA-011E-C5EB-4A1B6CB2BAAC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3" creationId="{A289E380-D270-7DB1-EB17-CEBBF5CFC693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4" creationId="{0A44F769-3F05-96FD-E09F-3C4EE0D6E731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5" creationId="{543B11A2-A027-F560-6FB0-D3587DFE8236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6" creationId="{A2C97C78-15CF-CDBF-B6CD-82113A54F412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7" creationId="{2A455236-30BC-8925-604C-8F1B7EFF2E4C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8" creationId="{AD737E84-915E-F883-FE91-141F159AAC68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49" creationId="{5D95FCEE-3CA9-C543-8FFF-4892D0CFF92F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50" creationId="{DD14C881-901D-5949-B093-6D670299F8EA}"/>
          </ac:spMkLst>
        </pc:spChg>
        <pc:spChg chg="add mod">
          <ac:chgData name="Jakob Frabosilio" userId="a4cd8985-fec4-40e2-9b04-4113e322c883" providerId="ADAL" clId="{5B4C1A71-96B2-45E0-9079-62D3F1133F72}" dt="2024-08-29T07:46:26.373" v="29122"/>
          <ac:spMkLst>
            <pc:docMk/>
            <pc:sldMk cId="3191440582" sldId="278"/>
            <ac:spMk id="51" creationId="{09CBF92E-0265-A7EA-7BC0-993280BE39A4}"/>
          </ac:spMkLst>
        </pc:spChg>
        <pc:picChg chg="add mod">
          <ac:chgData name="Jakob Frabosilio" userId="a4cd8985-fec4-40e2-9b04-4113e322c883" providerId="ADAL" clId="{5B4C1A71-96B2-45E0-9079-62D3F1133F72}" dt="2024-08-28T23:28:19.715" v="10952" actId="1076"/>
          <ac:picMkLst>
            <pc:docMk/>
            <pc:sldMk cId="3191440582" sldId="278"/>
            <ac:picMk id="6" creationId="{DFAA1E42-9EAC-EF5E-8485-C24B798C1CB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8T23:47:12.590" v="11662"/>
        <pc:sldMkLst>
          <pc:docMk/>
          <pc:sldMk cId="1504759008" sldId="279"/>
        </pc:sldMkLst>
        <pc:spChg chg="mod">
          <ac:chgData name="Jakob Frabosilio" userId="a4cd8985-fec4-40e2-9b04-4113e322c883" providerId="ADAL" clId="{5B4C1A71-96B2-45E0-9079-62D3F1133F72}" dt="2024-08-28T23:35:52.393" v="11227" actId="20577"/>
          <ac:spMkLst>
            <pc:docMk/>
            <pc:sldMk cId="1504759008" sldId="279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3" creationId="{D4D2B979-71A3-75DC-4477-24A2186AC3FF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4" creationId="{0FFE1E04-35D7-B9D9-13A1-9C986C0C42E0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5" creationId="{75104E71-FDB1-7399-04C4-2A67EFB9A5F5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2" creationId="{44661562-3B29-172F-081C-1CFFD52D9A87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3" creationId="{E9745420-06A5-81DE-847B-C7591DC995C4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4" creationId="{57714EBB-D524-FE89-7F03-1723F742E2D3}"/>
          </ac:spMkLst>
        </pc:spChg>
        <pc:spChg chg="add mod">
          <ac:chgData name="Jakob Frabosilio" userId="a4cd8985-fec4-40e2-9b04-4113e322c883" providerId="ADAL" clId="{5B4C1A71-96B2-45E0-9079-62D3F1133F72}" dt="2024-08-28T23:47:12.590" v="11662"/>
          <ac:spMkLst>
            <pc:docMk/>
            <pc:sldMk cId="1504759008" sldId="279"/>
            <ac:spMk id="16" creationId="{C1CC4DD6-1D99-BD49-924F-0CAAC7F51655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12.273" v="11661" actId="478"/>
          <ac:spMkLst>
            <pc:docMk/>
            <pc:sldMk cId="1504759008" sldId="279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46:26.880" v="29123"/>
        <pc:sldMkLst>
          <pc:docMk/>
          <pc:sldMk cId="3860652832" sldId="280"/>
        </pc:sldMkLst>
        <pc:spChg chg="mod">
          <ac:chgData name="Jakob Frabosilio" userId="a4cd8985-fec4-40e2-9b04-4113e322c883" providerId="ADAL" clId="{5B4C1A71-96B2-45E0-9079-62D3F1133F72}" dt="2024-08-28T23:43:02.119" v="11573" actId="1076"/>
          <ac:spMkLst>
            <pc:docMk/>
            <pc:sldMk cId="3860652832" sldId="280"/>
            <ac:spMk id="2" creationId="{BAB0F238-DAFC-5D72-5B59-F29AB378DF75}"/>
          </ac:spMkLst>
        </pc:spChg>
        <pc:spChg chg="add mod ord">
          <ac:chgData name="Jakob Frabosilio" userId="a4cd8985-fec4-40e2-9b04-4113e322c883" providerId="ADAL" clId="{5B4C1A71-96B2-45E0-9079-62D3F1133F72}" dt="2024-08-28T23:42:58.751" v="11572" actId="1076"/>
          <ac:spMkLst>
            <pc:docMk/>
            <pc:sldMk cId="3860652832" sldId="280"/>
            <ac:spMk id="3" creationId="{6016F678-5168-DDFE-CA18-A6A19F84F9E0}"/>
          </ac:spMkLst>
        </pc:spChg>
        <pc:spChg chg="add mod ord topLvl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4" creationId="{649649DB-1376-FC22-99FC-4B32CDCE1CAD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6" creationId="{F81A13F5-F512-2B88-1FDC-9BAF62319CF3}"/>
          </ac:spMkLst>
        </pc:spChg>
        <pc:spChg chg="del">
          <ac:chgData name="Jakob Frabosilio" userId="a4cd8985-fec4-40e2-9b04-4113e322c883" providerId="ADAL" clId="{5B4C1A71-96B2-45E0-9079-62D3F1133F72}" dt="2024-08-28T23:30:17.820" v="11105" actId="478"/>
          <ac:spMkLst>
            <pc:docMk/>
            <pc:sldMk cId="3860652832" sldId="280"/>
            <ac:spMk id="7" creationId="{ECA321EA-CF27-EAF3-B986-9B85AB7D074C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5:05.990" v="11632" actId="165"/>
          <ac:spMkLst>
            <pc:docMk/>
            <pc:sldMk cId="3860652832" sldId="280"/>
            <ac:spMk id="9" creationId="{B63307DD-9B45-694B-CFC5-50BDE2BC3F78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2" creationId="{1E6A2941-11CC-396D-0345-CB4B71C0F40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3" creationId="{A7FD4743-EA46-F4B6-7591-BE059E49E0FA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4" creationId="{ADF6BB0D-CE62-0F5D-9E3C-50EA387298B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16" creationId="{1220980F-E2DD-05E7-C320-74E8030F3142}"/>
          </ac:spMkLst>
        </pc:spChg>
        <pc:spChg chg="del">
          <ac:chgData name="Jakob Frabosilio" userId="a4cd8985-fec4-40e2-9b04-4113e322c883" providerId="ADAL" clId="{5B4C1A71-96B2-45E0-9079-62D3F1133F72}" dt="2024-08-28T23:30:54.862" v="11112" actId="478"/>
          <ac:spMkLst>
            <pc:docMk/>
            <pc:sldMk cId="3860652832" sldId="280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30:56.351" v="11115" actId="478"/>
          <ac:spMkLst>
            <pc:docMk/>
            <pc:sldMk cId="3860652832" sldId="280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30:56.755" v="11116" actId="478"/>
          <ac:spMkLst>
            <pc:docMk/>
            <pc:sldMk cId="3860652832" sldId="280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30:57.193" v="11117" actId="478"/>
          <ac:spMkLst>
            <pc:docMk/>
            <pc:sldMk cId="3860652832" sldId="280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30:57.592" v="11118" actId="478"/>
          <ac:spMkLst>
            <pc:docMk/>
            <pc:sldMk cId="3860652832" sldId="280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30:56.021" v="11114" actId="478"/>
          <ac:spMkLst>
            <pc:docMk/>
            <pc:sldMk cId="3860652832" sldId="280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30:55.583" v="11113" actId="478"/>
          <ac:spMkLst>
            <pc:docMk/>
            <pc:sldMk cId="3860652832" sldId="280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5" creationId="{DB285D28-FFF2-90BC-7409-77994805B2C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6" creationId="{5CA6CE78-1E07-87BF-AA38-59D5B0FEA183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7" creationId="{1F592AAC-B1B2-4E97-8367-BABB97E02F04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8" creationId="{240EFF1A-8CBF-345A-9F5D-7507739B35B1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29" creationId="{2434DCE9-E3E3-D567-F04A-0ED0CE05BD35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0" creationId="{9BE30042-BD23-0D37-1A14-C222A7FC42B1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1" creationId="{F51E4C35-FDB6-20F7-EE2B-97B7411F96CE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2" creationId="{EC6F915B-F624-2069-712F-565E923F2B53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3" creationId="{7E96BB3E-3168-BC06-E097-9E58C17CEA4B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4" creationId="{877F7A62-87B5-A248-F2D4-05168B9A89EF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5" creationId="{2EB2E870-8018-0327-0A28-B7D01392747D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6" creationId="{0C61336A-4163-400A-A32C-AA1792C91C57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7" creationId="{B9B1E10E-A931-6CEB-C694-098D6C0DC55A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8" creationId="{1A916461-E6D6-E98A-50F7-7CFFC61D5F4B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39" creationId="{7A2AB187-90F3-3FA8-4C23-71960E48B210}"/>
          </ac:spMkLst>
        </pc:spChg>
        <pc:spChg chg="add mod">
          <ac:chgData name="Jakob Frabosilio" userId="a4cd8985-fec4-40e2-9b04-4113e322c883" providerId="ADAL" clId="{5B4C1A71-96B2-45E0-9079-62D3F1133F72}" dt="2024-08-28T23:55:09.269" v="11751"/>
          <ac:spMkLst>
            <pc:docMk/>
            <pc:sldMk cId="3860652832" sldId="280"/>
            <ac:spMk id="40" creationId="{D232EF50-107D-B1FF-A45D-80E4E0BB2BBF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1" creationId="{BF76F206-538E-C6D4-B07B-667CCBD35942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2" creationId="{863F87DD-D8F8-340A-1940-422016421982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3" creationId="{62DEC74C-671A-4EEC-5EBF-B56135CF7E9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4" creationId="{75285212-0189-01B2-AD5B-8DC1D042925C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5" creationId="{D7286D9C-9374-9709-C135-34807025DF39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6" creationId="{3C7F51DD-A46F-E6F5-C807-08C0CF71D52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7" creationId="{DFC02019-BC08-56FB-C64F-CA7BEBB845B8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8" creationId="{29F48936-98BC-3773-59EF-91AB34D5698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49" creationId="{EAA9E9A0-6450-1072-1FF4-92FBF5DEFBA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0" creationId="{29D24EF7-E89C-88E5-1E6B-7ED415409915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1" creationId="{E024B9C2-30B0-7DD5-9BC9-1ECA98919C79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2" creationId="{FCF4BAF3-4606-CD11-CEA6-B58C7866800F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3" creationId="{C37A9627-453C-CF01-094D-D25E324B7E30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4" creationId="{50DB84DC-155A-3209-8428-0083B78327B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5" creationId="{63E15367-1D85-0EE7-72D3-32FF8B94C2FE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6" creationId="{576C1106-1D1A-AF6D-4A09-578B9EE40B1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7" creationId="{7F7D759B-E999-599A-6511-C362A93023D7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8" creationId="{8D1302E2-D85D-85BE-373A-F42223266BC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59" creationId="{4A2D3DB4-73FB-19F0-3693-1ADFE0180F7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0" creationId="{DDD50B87-E114-56F9-E566-A0E6344F4BFB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1" creationId="{602A7ADA-00D9-133A-51E7-4CB438339C5A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2" creationId="{FB927BA8-045E-5159-874A-B03800E3C2C4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3" creationId="{4159FCB0-44E0-7EA4-FFA0-542727E4EE11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4" creationId="{73E37247-6583-7C66-5F59-46119E0594C7}"/>
          </ac:spMkLst>
        </pc:spChg>
        <pc:spChg chg="add mod">
          <ac:chgData name="Jakob Frabosilio" userId="a4cd8985-fec4-40e2-9b04-4113e322c883" providerId="ADAL" clId="{5B4C1A71-96B2-45E0-9079-62D3F1133F72}" dt="2024-08-29T07:46:26.880" v="29123"/>
          <ac:spMkLst>
            <pc:docMk/>
            <pc:sldMk cId="3860652832" sldId="280"/>
            <ac:spMk id="65" creationId="{45763E3F-150A-F399-C031-B57F434ED6D8}"/>
          </ac:spMkLst>
        </pc:spChg>
        <pc:grpChg chg="add del mod">
          <ac:chgData name="Jakob Frabosilio" userId="a4cd8985-fec4-40e2-9b04-4113e322c883" providerId="ADAL" clId="{5B4C1A71-96B2-45E0-9079-62D3F1133F72}" dt="2024-08-28T23:45:05.990" v="11632" actId="165"/>
          <ac:grpSpMkLst>
            <pc:docMk/>
            <pc:sldMk cId="3860652832" sldId="280"/>
            <ac:grpSpMk id="5" creationId="{364C4AE7-CCBC-A1E7-CE39-AEC92E57C407}"/>
          </ac:grpSpMkLst>
        </pc:grpChg>
        <pc:grpChg chg="mod topLvl">
          <ac:chgData name="Jakob Frabosilio" userId="a4cd8985-fec4-40e2-9b04-4113e322c883" providerId="ADAL" clId="{5B4C1A71-96B2-45E0-9079-62D3F1133F72}" dt="2024-08-28T23:45:07.146" v="11633" actId="1038"/>
          <ac:grpSpMkLst>
            <pc:docMk/>
            <pc:sldMk cId="3860652832" sldId="280"/>
            <ac:grpSpMk id="10" creationId="{3B3F778E-D2BC-0AC4-8347-1DB6A3088816}"/>
          </ac:grpSpMkLst>
        </pc:grpChg>
        <pc:picChg chg="del">
          <ac:chgData name="Jakob Frabosilio" userId="a4cd8985-fec4-40e2-9b04-4113e322c883" providerId="ADAL" clId="{5B4C1A71-96B2-45E0-9079-62D3F1133F72}" dt="2024-08-28T23:31:05.326" v="11120" actId="478"/>
          <ac:picMkLst>
            <pc:docMk/>
            <pc:sldMk cId="3860652832" sldId="280"/>
            <ac:picMk id="11" creationId="{1E2F6E3A-B142-7189-7B2B-EC62CF69E72E}"/>
          </ac:picMkLst>
        </pc:picChg>
        <pc:picChg chg="del">
          <ac:chgData name="Jakob Frabosilio" userId="a4cd8985-fec4-40e2-9b04-4113e322c883" providerId="ADAL" clId="{5B4C1A71-96B2-45E0-9079-62D3F1133F72}" dt="2024-08-28T23:31:02.776" v="11119" actId="478"/>
          <ac:picMkLst>
            <pc:docMk/>
            <pc:sldMk cId="3860652832" sldId="280"/>
            <ac:picMk id="15" creationId="{A76AFEEC-766C-4844-7867-A007F53BAA35}"/>
          </ac:picMkLst>
        </pc:picChg>
        <pc:picChg chg="del">
          <ac:chgData name="Jakob Frabosilio" userId="a4cd8985-fec4-40e2-9b04-4113e322c883" providerId="ADAL" clId="{5B4C1A71-96B2-45E0-9079-62D3F1133F72}" dt="2024-08-28T23:31:02.776" v="11119" actId="478"/>
          <ac:picMkLst>
            <pc:docMk/>
            <pc:sldMk cId="3860652832" sldId="280"/>
            <ac:picMk id="17" creationId="{5718CC4A-DC12-D6E0-4C94-683E6D4A7AC5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8T23:47:17.205" v="11664"/>
        <pc:sldMkLst>
          <pc:docMk/>
          <pc:sldMk cId="1338097898" sldId="281"/>
        </pc:sldMkLst>
        <pc:spChg chg="mod">
          <ac:chgData name="Jakob Frabosilio" userId="a4cd8985-fec4-40e2-9b04-4113e322c883" providerId="ADAL" clId="{5B4C1A71-96B2-45E0-9079-62D3F1133F72}" dt="2024-08-28T23:37:49.813" v="11274" actId="20577"/>
          <ac:spMkLst>
            <pc:docMk/>
            <pc:sldMk cId="1338097898" sldId="281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3" creationId="{7764BA18-B626-8D0F-FA89-AB98AB49C282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4" creationId="{E4F5498E-E9DE-A647-C010-1D52DDC37D9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5" creationId="{6D943DEB-4E02-8AA9-F109-92E5D14FFDE8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2" creationId="{3262444D-2170-6415-E19C-0E4FC930D139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3" creationId="{E80203E7-7C7F-D0A9-C747-22279A8FF07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4" creationId="{FF39063E-BC6F-333A-9B5D-99612C25234D}"/>
          </ac:spMkLst>
        </pc:spChg>
        <pc:spChg chg="add mod">
          <ac:chgData name="Jakob Frabosilio" userId="a4cd8985-fec4-40e2-9b04-4113e322c883" providerId="ADAL" clId="{5B4C1A71-96B2-45E0-9079-62D3F1133F72}" dt="2024-08-28T23:47:17.205" v="11664"/>
          <ac:spMkLst>
            <pc:docMk/>
            <pc:sldMk cId="1338097898" sldId="281"/>
            <ac:spMk id="16" creationId="{91C12B91-E98C-3FAA-BC3B-55FE9D7FB661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15.741" v="11663" actId="478"/>
          <ac:spMkLst>
            <pc:docMk/>
            <pc:sldMk cId="1338097898" sldId="281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7:51.056" v="11698" actId="478"/>
        <pc:sldMkLst>
          <pc:docMk/>
          <pc:sldMk cId="1117777303" sldId="282"/>
        </pc:sldMkLst>
        <pc:spChg chg="mod">
          <ac:chgData name="Jakob Frabosilio" userId="a4cd8985-fec4-40e2-9b04-4113e322c883" providerId="ADAL" clId="{5B4C1A71-96B2-45E0-9079-62D3F1133F72}" dt="2024-08-28T23:40:42.982" v="11406" actId="1035"/>
          <ac:spMkLst>
            <pc:docMk/>
            <pc:sldMk cId="1117777303" sldId="282"/>
            <ac:spMk id="2" creationId="{BAB0F238-DAFC-5D72-5B59-F29AB378DF75}"/>
          </ac:spMkLst>
        </pc:spChg>
        <pc:spChg chg="add del mod">
          <ac:chgData name="Jakob Frabosilio" userId="a4cd8985-fec4-40e2-9b04-4113e322c883" providerId="ADAL" clId="{5B4C1A71-96B2-45E0-9079-62D3F1133F72}" dt="2024-08-28T23:39:02.537" v="11341" actId="478"/>
          <ac:spMkLst>
            <pc:docMk/>
            <pc:sldMk cId="1117777303" sldId="282"/>
            <ac:spMk id="3" creationId="{7F7F7C64-AFB5-97D2-0088-6E0931EE811D}"/>
          </ac:spMkLst>
        </pc:spChg>
        <pc:spChg chg="add del mod">
          <ac:chgData name="Jakob Frabosilio" userId="a4cd8985-fec4-40e2-9b04-4113e322c883" providerId="ADAL" clId="{5B4C1A71-96B2-45E0-9079-62D3F1133F72}" dt="2024-08-28T23:39:43.620" v="11377" actId="478"/>
          <ac:spMkLst>
            <pc:docMk/>
            <pc:sldMk cId="1117777303" sldId="282"/>
            <ac:spMk id="4" creationId="{9A0E55F5-19D1-FEB6-6455-C0A72B037121}"/>
          </ac:spMkLst>
        </pc:spChg>
        <pc:spChg chg="add del mod">
          <ac:chgData name="Jakob Frabosilio" userId="a4cd8985-fec4-40e2-9b04-4113e322c883" providerId="ADAL" clId="{5B4C1A71-96B2-45E0-9079-62D3F1133F72}" dt="2024-08-28T23:40:21.639" v="11381" actId="478"/>
          <ac:spMkLst>
            <pc:docMk/>
            <pc:sldMk cId="1117777303" sldId="282"/>
            <ac:spMk id="5" creationId="{D31034BB-F973-C280-2D38-9FD2DC8ECD02}"/>
          </ac:spMkLst>
        </pc:spChg>
        <pc:spChg chg="mod">
          <ac:chgData name="Jakob Frabosilio" userId="a4cd8985-fec4-40e2-9b04-4113e322c883" providerId="ADAL" clId="{5B4C1A71-96B2-45E0-9079-62D3F1133F72}" dt="2024-08-28T23:40:42.982" v="11406" actId="1035"/>
          <ac:spMkLst>
            <pc:docMk/>
            <pc:sldMk cId="1117777303" sldId="282"/>
            <ac:spMk id="7" creationId="{ECA321EA-CF27-EAF3-B986-9B85AB7D074C}"/>
          </ac:spMkLst>
        </pc:spChg>
        <pc:spChg chg="add del mod ord">
          <ac:chgData name="Jakob Frabosilio" userId="a4cd8985-fec4-40e2-9b04-4113e322c883" providerId="ADAL" clId="{5B4C1A71-96B2-45E0-9079-62D3F1133F72}" dt="2024-08-28T23:40:44.220" v="11407" actId="478"/>
          <ac:spMkLst>
            <pc:docMk/>
            <pc:sldMk cId="1117777303" sldId="282"/>
            <ac:spMk id="12" creationId="{12655FAE-5B78-2697-FE76-D2FB782BB250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3" creationId="{11C8D92B-0732-04D1-B3DC-46D8A4F0535D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4" creationId="{DE8650C6-D683-46BB-5A02-7193A330A395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16" creationId="{677E3C52-FC87-5D5B-1039-460F2FBCDFA8}"/>
          </ac:spMkLst>
        </pc:spChg>
        <pc:spChg chg="del mod">
          <ac:chgData name="Jakob Frabosilio" userId="a4cd8985-fec4-40e2-9b04-4113e322c883" providerId="ADAL" clId="{5B4C1A71-96B2-45E0-9079-62D3F1133F72}" dt="2024-08-28T23:47:51.056" v="11698" actId="478"/>
          <ac:spMkLst>
            <pc:docMk/>
            <pc:sldMk cId="1117777303" sldId="282"/>
            <ac:spMk id="18" creationId="{A16850D6-5FF9-83A1-66B2-A6AD7B94F024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19" creationId="{527A659F-06A7-E612-DD78-E400382C738E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0" creationId="{D6544BFB-8FF9-D89C-A5FC-073A064CFBD7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1" creationId="{3A4F6D3F-3441-B145-012D-1351C602353E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2" creationId="{441001CC-D798-4961-10F7-569CD35057E4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3" creationId="{68039EFD-3EF6-2281-9081-156F669AD87C}"/>
          </ac:spMkLst>
        </pc:spChg>
        <pc:spChg chg="del mod">
          <ac:chgData name="Jakob Frabosilio" userId="a4cd8985-fec4-40e2-9b04-4113e322c883" providerId="ADAL" clId="{5B4C1A71-96B2-45E0-9079-62D3F1133F72}" dt="2024-08-28T23:47:42.590" v="11672" actId="478"/>
          <ac:spMkLst>
            <pc:docMk/>
            <pc:sldMk cId="1117777303" sldId="282"/>
            <ac:spMk id="24" creationId="{4FF91EEE-E8E7-51E1-AD97-63C40B1A7DF9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5" creationId="{10526EF4-C2D6-D4AD-2F59-DBD72F16D11F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6" creationId="{2204FFFE-EF3C-09E2-E810-791AF2D48F25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7" creationId="{56E12E90-63C2-7AC4-5994-86DB204532AE}"/>
          </ac:spMkLst>
        </pc:spChg>
        <pc:spChg chg="add mod">
          <ac:chgData name="Jakob Frabosilio" userId="a4cd8985-fec4-40e2-9b04-4113e322c883" providerId="ADAL" clId="{5B4C1A71-96B2-45E0-9079-62D3F1133F72}" dt="2024-08-28T23:47:35.807" v="11669" actId="1076"/>
          <ac:spMkLst>
            <pc:docMk/>
            <pc:sldMk cId="1117777303" sldId="282"/>
            <ac:spMk id="28" creationId="{55B85079-A084-63F8-B572-C3A8080FB726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29" creationId="{E0AA8827-36AB-ED82-C6C2-BCC3B67101C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0" creationId="{9C481E76-637D-09E9-26A3-E1D0C0415AF8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1" creationId="{99233B29-3753-AF7C-C85C-5186CB4F880A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2" creationId="{D9498400-C9C3-D15F-97E4-B0122F10F3F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3" creationId="{EEB99B66-80EE-578A-361A-6E30330CE9AC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4" creationId="{96BC90E4-997A-8B3B-C2CC-ED2F917097B8}"/>
          </ac:spMkLst>
        </pc:spChg>
        <pc:spChg chg="add mod">
          <ac:chgData name="Jakob Frabosilio" userId="a4cd8985-fec4-40e2-9b04-4113e322c883" providerId="ADAL" clId="{5B4C1A71-96B2-45E0-9079-62D3F1133F72}" dt="2024-08-28T23:47:50.283" v="11697" actId="1076"/>
          <ac:spMkLst>
            <pc:docMk/>
            <pc:sldMk cId="1117777303" sldId="282"/>
            <ac:spMk id="35" creationId="{2CF7AA19-FA3A-CF1F-7EAC-25EC7EBB8B53}"/>
          </ac:spMkLst>
        </pc:spChg>
        <pc:grpChg chg="mod">
          <ac:chgData name="Jakob Frabosilio" userId="a4cd8985-fec4-40e2-9b04-4113e322c883" providerId="ADAL" clId="{5B4C1A71-96B2-45E0-9079-62D3F1133F72}" dt="2024-08-28T23:40:42.982" v="11406" actId="1035"/>
          <ac:grpSpMkLst>
            <pc:docMk/>
            <pc:sldMk cId="1117777303" sldId="282"/>
            <ac:grpSpMk id="10" creationId="{3B3F778E-D2BC-0AC4-8347-1DB6A3088816}"/>
          </ac:grpSpMkLst>
        </pc:grp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1" creationId="{1E2F6E3A-B142-7189-7B2B-EC62CF69E72E}"/>
          </ac:picMkLst>
        </pc:pic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5" creationId="{A76AFEEC-766C-4844-7867-A007F53BAA35}"/>
          </ac:picMkLst>
        </pc:picChg>
        <pc:picChg chg="mod">
          <ac:chgData name="Jakob Frabosilio" userId="a4cd8985-fec4-40e2-9b04-4113e322c883" providerId="ADAL" clId="{5B4C1A71-96B2-45E0-9079-62D3F1133F72}" dt="2024-08-28T23:40:42.982" v="11406" actId="1035"/>
          <ac:picMkLst>
            <pc:docMk/>
            <pc:sldMk cId="1117777303" sldId="282"/>
            <ac:picMk id="17" creationId="{5718CC4A-DC12-D6E0-4C94-683E6D4A7AC5}"/>
          </ac:picMkLst>
        </pc:picChg>
      </pc:sldChg>
      <pc:sldChg chg="add del">
        <pc:chgData name="Jakob Frabosilio" userId="a4cd8985-fec4-40e2-9b04-4113e322c883" providerId="ADAL" clId="{5B4C1A71-96B2-45E0-9079-62D3F1133F72}" dt="2024-08-28T23:46:06.149" v="11638" actId="47"/>
        <pc:sldMkLst>
          <pc:docMk/>
          <pc:sldMk cId="3440655083" sldId="283"/>
        </pc:sldMkLst>
      </pc:sldChg>
      <pc:sldChg chg="addSp delSp modSp add mod">
        <pc:chgData name="Jakob Frabosilio" userId="a4cd8985-fec4-40e2-9b04-4113e322c883" providerId="ADAL" clId="{5B4C1A71-96B2-45E0-9079-62D3F1133F72}" dt="2024-08-28T23:47:55.617" v="11700"/>
        <pc:sldMkLst>
          <pc:docMk/>
          <pc:sldMk cId="2838475275" sldId="284"/>
        </pc:sldMkLst>
        <pc:spChg chg="mod">
          <ac:chgData name="Jakob Frabosilio" userId="a4cd8985-fec4-40e2-9b04-4113e322c883" providerId="ADAL" clId="{5B4C1A71-96B2-45E0-9079-62D3F1133F72}" dt="2024-08-28T23:40:59.032" v="11435" actId="20577"/>
          <ac:spMkLst>
            <pc:docMk/>
            <pc:sldMk cId="2838475275" sldId="284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3" creationId="{983EF98C-E829-4571-2728-7981021509DF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4" creationId="{D1821F6F-C8BB-1E2A-8041-6A354763866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5" creationId="{1F9B8A5E-6E9B-D398-D742-89A080C609D5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2" creationId="{3FCBC90E-0DDC-C554-1C7E-C8B340CE3B12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3" creationId="{221B43EC-1442-467D-5431-CEE3B626AB8C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4" creationId="{ECE665B6-F4EC-CC5F-C4BC-09E6FB979FBD}"/>
          </ac:spMkLst>
        </pc:spChg>
        <pc:spChg chg="add mod">
          <ac:chgData name="Jakob Frabosilio" userId="a4cd8985-fec4-40e2-9b04-4113e322c883" providerId="ADAL" clId="{5B4C1A71-96B2-45E0-9079-62D3F1133F72}" dt="2024-08-28T23:47:55.617" v="11700"/>
          <ac:spMkLst>
            <pc:docMk/>
            <pc:sldMk cId="2838475275" sldId="284"/>
            <ac:spMk id="16" creationId="{842DE864-5643-F200-E492-3CCB59D1D2D9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7:55.355" v="11699" actId="478"/>
          <ac:spMkLst>
            <pc:docMk/>
            <pc:sldMk cId="2838475275" sldId="284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8:00.511" v="11702"/>
        <pc:sldMkLst>
          <pc:docMk/>
          <pc:sldMk cId="514458424" sldId="285"/>
        </pc:sldMkLst>
        <pc:spChg chg="mod">
          <ac:chgData name="Jakob Frabosilio" userId="a4cd8985-fec4-40e2-9b04-4113e322c883" providerId="ADAL" clId="{5B4C1A71-96B2-45E0-9079-62D3F1133F72}" dt="2024-08-28T23:41:10.447" v="11476" actId="20577"/>
          <ac:spMkLst>
            <pc:docMk/>
            <pc:sldMk cId="514458424" sldId="285"/>
            <ac:spMk id="2" creationId="{BAB0F238-DAFC-5D72-5B59-F29AB378DF75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3" creationId="{C0A45F4E-FC65-638C-F850-E221A2FDB25C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4" creationId="{2F97DB01-DD72-1A74-C09A-4263019AB38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5" creationId="{BF43CC98-96E9-0D43-28AD-322BF040AED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2" creationId="{79C0B1F2-CCAF-4AA8-BA2F-F17A160CB460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3" creationId="{719EB2EF-8263-380C-4091-0E0CCAE9CEBE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4" creationId="{AD61BFE8-7D53-E428-96E0-FDEAB79B891B}"/>
          </ac:spMkLst>
        </pc:spChg>
        <pc:spChg chg="add mod">
          <ac:chgData name="Jakob Frabosilio" userId="a4cd8985-fec4-40e2-9b04-4113e322c883" providerId="ADAL" clId="{5B4C1A71-96B2-45E0-9079-62D3F1133F72}" dt="2024-08-28T23:48:00.511" v="11702"/>
          <ac:spMkLst>
            <pc:docMk/>
            <pc:sldMk cId="514458424" sldId="285"/>
            <ac:spMk id="16" creationId="{B26A2245-BBAF-B7C6-3664-CF2EBA118C3B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18" creationId="{A16850D6-5FF9-83A1-66B2-A6AD7B94F024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19" creationId="{527A659F-06A7-E612-DD78-E400382C738E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0" creationId="{D6544BFB-8FF9-D89C-A5FC-073A064CFBD7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1" creationId="{3A4F6D3F-3441-B145-012D-1351C602353E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2" creationId="{441001CC-D798-4961-10F7-569CD35057E4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3" creationId="{68039EFD-3EF6-2281-9081-156F669AD87C}"/>
          </ac:spMkLst>
        </pc:spChg>
        <pc:spChg chg="del">
          <ac:chgData name="Jakob Frabosilio" userId="a4cd8985-fec4-40e2-9b04-4113e322c883" providerId="ADAL" clId="{5B4C1A71-96B2-45E0-9079-62D3F1133F72}" dt="2024-08-28T23:48:00.105" v="11701" actId="478"/>
          <ac:spMkLst>
            <pc:docMk/>
            <pc:sldMk cId="514458424" sldId="285"/>
            <ac:spMk id="24" creationId="{4FF91EEE-E8E7-51E1-AD97-63C40B1A7DF9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8T23:45:00.210" v="11631" actId="1038"/>
        <pc:sldMkLst>
          <pc:docMk/>
          <pc:sldMk cId="1548841503" sldId="286"/>
        </pc:sldMkLst>
        <pc:spChg chg="mod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3" creationId="{6016F678-5168-DDFE-CA18-A6A19F84F9E0}"/>
          </ac:spMkLst>
        </pc:spChg>
        <pc:spChg chg="mod topLvl">
          <ac:chgData name="Jakob Frabosilio" userId="a4cd8985-fec4-40e2-9b04-4113e322c883" providerId="ADAL" clId="{5B4C1A71-96B2-45E0-9079-62D3F1133F72}" dt="2024-08-28T23:43:37.665" v="11581" actId="1076"/>
          <ac:spMkLst>
            <pc:docMk/>
            <pc:sldMk cId="1548841503" sldId="286"/>
            <ac:spMk id="4" creationId="{649649DB-1376-FC22-99FC-4B32CDCE1CAD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6" creationId="{F81A13F5-F512-2B88-1FDC-9BAF62319CF3}"/>
          </ac:spMkLst>
        </pc:spChg>
        <pc:spChg chg="add del mod">
          <ac:chgData name="Jakob Frabosilio" userId="a4cd8985-fec4-40e2-9b04-4113e322c883" providerId="ADAL" clId="{5B4C1A71-96B2-45E0-9079-62D3F1133F72}" dt="2024-08-28T23:43:38.704" v="11582" actId="478"/>
          <ac:spMkLst>
            <pc:docMk/>
            <pc:sldMk cId="1548841503" sldId="286"/>
            <ac:spMk id="7" creationId="{8F2EB02D-F1D6-588E-3093-8AA0A081390B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1:50.756" v="11482" actId="207"/>
          <ac:spMkLst>
            <pc:docMk/>
            <pc:sldMk cId="1548841503" sldId="286"/>
            <ac:spMk id="9" creationId="{B63307DD-9B45-694B-CFC5-50BDE2BC3F78}"/>
          </ac:spMkLst>
        </pc:spChg>
        <pc:grpChg chg="del mod">
          <ac:chgData name="Jakob Frabosilio" userId="a4cd8985-fec4-40e2-9b04-4113e322c883" providerId="ADAL" clId="{5B4C1A71-96B2-45E0-9079-62D3F1133F72}" dt="2024-08-28T23:41:47.085" v="11481" actId="165"/>
          <ac:grpSpMkLst>
            <pc:docMk/>
            <pc:sldMk cId="1548841503" sldId="286"/>
            <ac:grpSpMk id="5" creationId="{364C4AE7-CCBC-A1E7-CE39-AEC92E57C407}"/>
          </ac:grpSpMkLst>
        </pc:grpChg>
        <pc:grpChg chg="mod topLvl">
          <ac:chgData name="Jakob Frabosilio" userId="a4cd8985-fec4-40e2-9b04-4113e322c883" providerId="ADAL" clId="{5B4C1A71-96B2-45E0-9079-62D3F1133F72}" dt="2024-08-28T23:45:00.210" v="11631" actId="1038"/>
          <ac:grpSpMkLst>
            <pc:docMk/>
            <pc:sldMk cId="1548841503" sldId="286"/>
            <ac:grpSpMk id="10" creationId="{3B3F778E-D2BC-0AC4-8347-1DB6A3088816}"/>
          </ac:grpSpMkLst>
        </pc:grpChg>
      </pc:sldChg>
      <pc:sldChg chg="addSp delSp modSp add mod ord">
        <pc:chgData name="Jakob Frabosilio" userId="a4cd8985-fec4-40e2-9b04-4113e322c883" providerId="ADAL" clId="{5B4C1A71-96B2-45E0-9079-62D3F1133F72}" dt="2024-08-29T08:55:49.359" v="29782" actId="20578"/>
        <pc:sldMkLst>
          <pc:docMk/>
          <pc:sldMk cId="2578279770" sldId="287"/>
        </pc:sldMkLst>
        <pc:spChg chg="mod">
          <ac:chgData name="Jakob Frabosilio" userId="a4cd8985-fec4-40e2-9b04-4113e322c883" providerId="ADAL" clId="{5B4C1A71-96B2-45E0-9079-62D3F1133F72}" dt="2024-08-28T23:44:38.133" v="11627" actId="1076"/>
          <ac:spMkLst>
            <pc:docMk/>
            <pc:sldMk cId="2578279770" sldId="287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3" creationId="{6016F678-5168-DDFE-CA18-A6A19F84F9E0}"/>
          </ac:spMkLst>
        </pc:spChg>
        <pc:spChg chg="mod">
          <ac:chgData name="Jakob Frabosilio" userId="a4cd8985-fec4-40e2-9b04-4113e322c883" providerId="ADAL" clId="{5B4C1A71-96B2-45E0-9079-62D3F1133F72}" dt="2024-08-28T23:44:38.133" v="11627" actId="1076"/>
          <ac:spMkLst>
            <pc:docMk/>
            <pc:sldMk cId="2578279770" sldId="287"/>
            <ac:spMk id="4" creationId="{649649DB-1376-FC22-99FC-4B32CDCE1CAD}"/>
          </ac:spMkLst>
        </pc:spChg>
        <pc:spChg chg="add del mod">
          <ac:chgData name="Jakob Frabosilio" userId="a4cd8985-fec4-40e2-9b04-4113e322c883" providerId="ADAL" clId="{5B4C1A71-96B2-45E0-9079-62D3F1133F72}" dt="2024-08-28T23:44:39.797" v="11628" actId="478"/>
          <ac:spMkLst>
            <pc:docMk/>
            <pc:sldMk cId="2578279770" sldId="287"/>
            <ac:spMk id="5" creationId="{22128372-84F5-83FC-D115-4902663122C6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6" creationId="{F81A13F5-F512-2B88-1FDC-9BAF62319CF3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8T23:44:51.740" v="11629" actId="207"/>
          <ac:spMkLst>
            <pc:docMk/>
            <pc:sldMk cId="2578279770" sldId="287"/>
            <ac:spMk id="9" creationId="{B63307DD-9B45-694B-CFC5-50BDE2BC3F78}"/>
          </ac:spMkLst>
        </pc:spChg>
        <pc:grpChg chg="mod">
          <ac:chgData name="Jakob Frabosilio" userId="a4cd8985-fec4-40e2-9b04-4113e322c883" providerId="ADAL" clId="{5B4C1A71-96B2-45E0-9079-62D3F1133F72}" dt="2024-08-28T23:44:55" v="11630" actId="1038"/>
          <ac:grpSpMkLst>
            <pc:docMk/>
            <pc:sldMk cId="2578279770" sldId="287"/>
            <ac:grpSpMk id="10" creationId="{3B3F778E-D2BC-0AC4-8347-1DB6A3088816}"/>
          </ac:grpSpMkLst>
        </pc:grpChg>
      </pc:sldChg>
      <pc:sldChg chg="add del">
        <pc:chgData name="Jakob Frabosilio" userId="a4cd8985-fec4-40e2-9b04-4113e322c883" providerId="ADAL" clId="{5B4C1A71-96B2-45E0-9079-62D3F1133F72}" dt="2024-08-28T23:43:58.131" v="11583" actId="47"/>
        <pc:sldMkLst>
          <pc:docMk/>
          <pc:sldMk cId="3150663686" sldId="287"/>
        </pc:sldMkLst>
      </pc:sldChg>
      <pc:sldChg chg="addSp delSp modSp add mod">
        <pc:chgData name="Jakob Frabosilio" userId="a4cd8985-fec4-40e2-9b04-4113e322c883" providerId="ADAL" clId="{5B4C1A71-96B2-45E0-9079-62D3F1133F72}" dt="2024-08-29T07:50:45.920" v="29177" actId="207"/>
        <pc:sldMkLst>
          <pc:docMk/>
          <pc:sldMk cId="3907215465" sldId="288"/>
        </pc:sldMkLst>
        <pc:spChg chg="mod">
          <ac:chgData name="Jakob Frabosilio" userId="a4cd8985-fec4-40e2-9b04-4113e322c883" providerId="ADAL" clId="{5B4C1A71-96B2-45E0-9079-62D3F1133F72}" dt="2024-08-29T00:40:17.590" v="11901" actId="20577"/>
          <ac:spMkLst>
            <pc:docMk/>
            <pc:sldMk cId="3907215465" sldId="28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48:23.524" v="12718" actId="20577"/>
          <ac:spMkLst>
            <pc:docMk/>
            <pc:sldMk cId="3907215465" sldId="28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" creationId="{3125F522-01DF-0491-9643-10129227F6CD}"/>
          </ac:spMkLst>
        </pc:spChg>
        <pc:spChg chg="mod">
          <ac:chgData name="Jakob Frabosilio" userId="a4cd8985-fec4-40e2-9b04-4113e322c883" providerId="ADAL" clId="{5B4C1A71-96B2-45E0-9079-62D3F1133F72}" dt="2024-08-28T23:55:50.837" v="11753" actId="207"/>
          <ac:spMkLst>
            <pc:docMk/>
            <pc:sldMk cId="3907215465" sldId="288"/>
            <ac:spMk id="26" creationId="{8289990E-1ADF-0925-BCC2-BFB73B90E30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7" creationId="{C96E52B7-7D7F-B6B8-FD4C-291910B406A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8" creationId="{F29294B9-F492-D42A-B6C9-A19A9E5097B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29" creationId="{756CA9A3-F41D-D072-2315-43FA2BC43CC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0" creationId="{7D518A3A-4B02-2B51-6B93-AFBB88232652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1" creationId="{7806C92D-2098-E75F-4FBD-31FB4CE1AAE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2" creationId="{75C8C30E-A604-B6DC-F223-1B29D2FDCAC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3" creationId="{34CCEACA-5FAD-F885-AA46-652A508CA77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4" creationId="{355C0AAA-2672-6CB5-AC38-93376B75014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5" creationId="{9B3037C0-2FE6-D42E-CFDE-7F8F0E37F60D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6" creationId="{54CE36F3-DE92-D617-D91B-8B3680AD02D9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7" creationId="{F80C70EE-37DE-37F7-5CBE-37C1D2E8CB4C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8" creationId="{EDE76E59-6ACD-5D05-5BA0-02F6C804480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39" creationId="{DE673258-7751-61ED-25F2-92BA0D2FA55A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0" creationId="{1201DF92-A52F-23A9-0B94-E635B0552C2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1" creationId="{BB349A19-AEF9-1EFE-FFB5-C971E2E79B54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2" creationId="{5DC81344-818B-12B7-C73D-2DE33877CEC4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3" creationId="{D411321F-F9F4-E3FE-3453-2C07331E93E0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4" creationId="{EB7B6904-24FD-285C-85B8-C7C72460784F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5" creationId="{10A6891D-9D6C-FA6F-9B85-3160EA2E5A50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6" creationId="{527CA30C-B757-2AC2-142C-F72FDE3AB66B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7" creationId="{09412488-586D-31FD-9455-B5D33715619E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8" creationId="{2A8A9FFB-186D-F078-1C4E-E2C197C9BB09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49" creationId="{33DDBBD1-4F66-3663-7A8F-3CE019783751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0" creationId="{000ADCDA-7617-85D7-C084-2B0940ECE407}"/>
          </ac:spMkLst>
        </pc:spChg>
        <pc:spChg chg="add mod">
          <ac:chgData name="Jakob Frabosilio" userId="a4cd8985-fec4-40e2-9b04-4113e322c883" providerId="ADAL" clId="{5B4C1A71-96B2-45E0-9079-62D3F1133F72}" dt="2024-08-28T23:58:23.744" v="11754"/>
          <ac:spMkLst>
            <pc:docMk/>
            <pc:sldMk cId="3907215465" sldId="288"/>
            <ac:spMk id="51" creationId="{6C4105EA-5390-0125-4305-4752E33B367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2" creationId="{B50AF00B-246B-891E-AA74-7C0CCCA4266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3" creationId="{9A70B1E3-A1BC-D9B9-3E89-E12B54A72603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4" creationId="{0DED0912-05E3-4745-516C-63D3E8D2409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5" creationId="{56DA4D02-1290-E397-C12C-7EC10BCC493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6" creationId="{7835F4E8-FC32-A1EF-4B29-2DDBFADCD39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7" creationId="{62F1AE87-C2BC-7BA3-3157-93B28B59F95F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8" creationId="{FB9A24E7-6BA5-ECE7-2419-CC8B11A4EFF5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59" creationId="{50D9F039-443B-476A-2E07-12E5D3DA92EB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0" creationId="{26024865-86AE-3F5A-BB73-F93177EB09B2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1" creationId="{592B1B97-BBDF-413F-8542-B1ADC462609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2" creationId="{B4300B53-5667-870E-1FC8-99DE230D93F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3" creationId="{8195A017-BB52-B741-2977-EF10A8FD991D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4" creationId="{BA15B34E-AE3A-998A-3880-FB58F2DB3CD1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5" creationId="{8B10B6AD-BE40-F843-9380-8A17FE1E588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6" creationId="{E221915B-C6EE-0956-29D4-4666BB67051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7" creationId="{325CF830-B12C-D077-BF8A-83A79EC35C2D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8" creationId="{B60E78AB-5D80-61D7-81F2-5031600C5A1C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69" creationId="{8D5FAD13-13DE-4A75-B891-816E1C859A7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0" creationId="{4979F83B-123C-82D6-A422-C1D28DFB174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1" creationId="{EABBA37C-2A2B-1353-17D0-0EF8A8CB2E04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2" creationId="{C44972C0-8908-92ED-37BB-DDF2C4EE6819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3" creationId="{C85957A7-9A0A-46CC-E926-D3359D6D6348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4" creationId="{547ACBCD-9895-D9DC-8D98-8FDA14DEEB07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5" creationId="{463719CC-672E-6456-71B7-D30E358EAF30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6" creationId="{0FC4E8B3-E7D2-DA22-C12D-2076073CA912}"/>
          </ac:spMkLst>
        </pc:spChg>
        <pc:spChg chg="add mod">
          <ac:chgData name="Jakob Frabosilio" userId="a4cd8985-fec4-40e2-9b04-4113e322c883" providerId="ADAL" clId="{5B4C1A71-96B2-45E0-9079-62D3F1133F72}" dt="2024-08-28T23:58:31.098" v="11755"/>
          <ac:spMkLst>
            <pc:docMk/>
            <pc:sldMk cId="3907215465" sldId="288"/>
            <ac:spMk id="77" creationId="{B1D3AC2B-8B57-EC19-0F9C-9394A9AC6F1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78" creationId="{DA5E79E3-0DFF-77DA-D2D2-4391C45FF61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79" creationId="{09ECD450-4C13-A752-A586-6E174A94A7B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0" creationId="{43FF3FE2-357C-64FA-2A47-D9146B1B56A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1" creationId="{C0EBA19F-DECF-C611-42CF-6E5D3774525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2" creationId="{BA29FE51-A699-5307-2FB9-B87C1C3A82E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3" creationId="{17C6801A-A3AC-7431-459E-5E07623331E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4" creationId="{23FEF198-B1AE-E067-C126-BE1801B9BF3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5" creationId="{6BD805A1-1D2D-D1FF-16AD-F13B3026795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6" creationId="{B4833D4D-E232-2AB5-85C1-E4BB27D9CA2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7" creationId="{35F5F524-CC32-6EB7-7F56-0499D72FB150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8" creationId="{25EE3BF2-38A3-043B-A5FC-6196FBFB3CC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89" creationId="{B2D23E82-540B-82D1-51D9-6E5C623FFC4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0" creationId="{F234F82A-15A2-1ED4-52F0-CF7A80D291E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1" creationId="{17B41CB5-E91F-D96D-2CD9-27E4A302172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2" creationId="{BAE630AF-1663-C035-34CE-8D0D613504F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3" creationId="{C1EC02A6-65E1-0A37-4C0B-9A11B3650FF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4" creationId="{166FAD6B-2517-D15B-F2E6-F0877BC567B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5" creationId="{F710796F-9B43-F907-D5A2-BF2F216E97B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6" creationId="{EEF39473-4A8D-89BC-39D8-C64A514FAA5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7" creationId="{F669FEFF-2C85-4BD2-456A-18FBCC138C6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8" creationId="{86D3F685-F095-BB5C-899C-5D2483CC036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99" creationId="{2EE5DB0A-8E5E-D53E-3ADB-7B7AEC16D97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0" creationId="{BB74DAEB-D13E-1543-91AB-4BCE3BF4A984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1" creationId="{A8923578-6FC7-0091-6EC4-0438B233031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2" creationId="{DE1AECD4-5306-8F84-F97E-ED229CCEDFA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3" creationId="{A78E0D2D-2400-6EE6-165B-8D666BFCC60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4" creationId="{33F7A703-1317-09E0-9367-A9F56ECB887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5" creationId="{BE443766-96DC-592A-4197-816D277F41D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6" creationId="{C63D1D32-A0AD-E8EE-C32E-1EB71281D238}"/>
          </ac:spMkLst>
        </pc:spChg>
        <pc:spChg chg="add del mod">
          <ac:chgData name="Jakob Frabosilio" userId="a4cd8985-fec4-40e2-9b04-4113e322c883" providerId="ADAL" clId="{5B4C1A71-96B2-45E0-9079-62D3F1133F72}" dt="2024-08-28T23:59:29.084" v="11764" actId="478"/>
          <ac:spMkLst>
            <pc:docMk/>
            <pc:sldMk cId="3907215465" sldId="288"/>
            <ac:spMk id="107" creationId="{E53098EC-8F1E-E9B9-AE19-36A4E51B894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8" creationId="{3F3472CF-EEF9-DABF-7182-199B26BCF4F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09" creationId="{454C0DEC-B341-B37A-12B7-8391EEE4FE2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0" creationId="{1DF08614-05C0-46C7-7C04-C5536FA6DB1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1" creationId="{424A7AD4-8D9D-54AB-10A5-C6BF7F000C8F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12" creationId="{AC253C90-3228-7517-40CE-85B53EE23987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3" creationId="{DBC9C21D-A5BA-8729-B922-A5E1FC05EDE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4" creationId="{B11B3EDC-8860-D355-5617-8B98CFCB127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5" creationId="{D0121FDB-CFB6-258B-F6A0-CDC10619A28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6" creationId="{BB413806-45AA-757E-9C2B-61E5AD497105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17" creationId="{40A9AD98-6C8E-D634-61BE-F9A67F7AE9D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8" creationId="{DFAF6697-51C2-7D30-F246-CEAA6CDE3500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19" creationId="{FA8416F6-2A12-7664-B94D-840D4C9D185E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0" creationId="{9DB54D4E-32D7-F052-81EE-147A3F379B9B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21" creationId="{5C92793A-5B27-6013-274E-8E214A4CB131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22" creationId="{76C92833-C21B-5626-5FD5-51879032083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3" creationId="{25CB2AC6-6B04-6CD7-FD1C-1C0840B3CCC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4" creationId="{35FEDF82-03C7-E387-FC0B-751948F97406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25" creationId="{5526025A-6808-4D87-4D7F-EC9BE0BA370C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26" creationId="{9AAE8C0A-2A35-6CB3-EBF9-F3F3A1585CB3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27" creationId="{37116FD7-819F-6EB0-FEFB-B76C69C221C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8" creationId="{8F69B64C-89B7-A9B2-9FCE-7EB45A52317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29" creationId="{87BFD16C-A184-86EA-6566-47E465CE78CF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30" creationId="{F9D517AD-1E7E-9C67-DD60-0A1B14220EE2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31" creationId="{467DE4BF-B670-2FD1-8B8C-A734BEE1B93A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32" creationId="{45009DD4-3B38-25C4-3A6C-0D3730B7737B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3" creationId="{6068A315-A020-9623-E0B3-4EFC18D71E3F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4" creationId="{203AF851-47A6-2278-05B4-5EEF08E79D42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35" creationId="{65E071D7-604A-26ED-F6D1-D37E2A1393BB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36" creationId="{23F81F97-C01C-0939-0DBA-7EEC0C6DEDED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37" creationId="{0AD9A043-2E40-105A-5B9E-6CB0E9BF01B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38" creationId="{736601FA-D274-ABDC-3635-4CB5B5083364}"/>
          </ac:spMkLst>
        </pc:spChg>
        <pc:spChg chg="add del mod">
          <ac:chgData name="Jakob Frabosilio" userId="a4cd8985-fec4-40e2-9b04-4113e322c883" providerId="ADAL" clId="{5B4C1A71-96B2-45E0-9079-62D3F1133F72}" dt="2024-08-28T23:59:15.775" v="11758" actId="478"/>
          <ac:spMkLst>
            <pc:docMk/>
            <pc:sldMk cId="3907215465" sldId="288"/>
            <ac:spMk id="139" creationId="{23B9C836-7DCD-8A40-4A47-7BC4E3965167}"/>
          </ac:spMkLst>
        </pc:spChg>
        <pc:spChg chg="add del mod">
          <ac:chgData name="Jakob Frabosilio" userId="a4cd8985-fec4-40e2-9b04-4113e322c883" providerId="ADAL" clId="{5B4C1A71-96B2-45E0-9079-62D3F1133F72}" dt="2024-08-28T23:59:19.309" v="11759" actId="478"/>
          <ac:spMkLst>
            <pc:docMk/>
            <pc:sldMk cId="3907215465" sldId="288"/>
            <ac:spMk id="140" creationId="{C0A9D1DB-7D7C-059D-26F8-DE073350F218}"/>
          </ac:spMkLst>
        </pc:spChg>
        <pc:spChg chg="add del mod">
          <ac:chgData name="Jakob Frabosilio" userId="a4cd8985-fec4-40e2-9b04-4113e322c883" providerId="ADAL" clId="{5B4C1A71-96B2-45E0-9079-62D3F1133F72}" dt="2024-08-28T23:59:23.355" v="11762" actId="478"/>
          <ac:spMkLst>
            <pc:docMk/>
            <pc:sldMk cId="3907215465" sldId="288"/>
            <ac:spMk id="141" creationId="{A76B9050-EDD7-0830-3820-F47DE4FEBA6F}"/>
          </ac:spMkLst>
        </pc:spChg>
        <pc:spChg chg="add del mod">
          <ac:chgData name="Jakob Frabosilio" userId="a4cd8985-fec4-40e2-9b04-4113e322c883" providerId="ADAL" clId="{5B4C1A71-96B2-45E0-9079-62D3F1133F72}" dt="2024-08-28T23:59:27.314" v="11763" actId="478"/>
          <ac:spMkLst>
            <pc:docMk/>
            <pc:sldMk cId="3907215465" sldId="288"/>
            <ac:spMk id="142" creationId="{64FDBB89-9871-BC32-687F-8BDE95B9433A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43" creationId="{2762CAA0-DE10-CDF6-993D-913E8B15D583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4" creationId="{DC156CEA-89F8-34D6-CAF7-5478F05785E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5" creationId="{5395A723-7C74-1929-5AAE-80CD11EFFC7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6" creationId="{954492F3-29AC-343C-D0F3-796F50CDAAAB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7" creationId="{728EA5CE-262D-2A33-A016-F2E517185714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48" creationId="{4C837D2A-AB69-EE23-2E00-37EAEDABD0F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49" creationId="{17618D0E-561B-8905-9A04-91355BBF737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0" creationId="{A39753C9-5F91-2485-F061-5A4E151261F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1" creationId="{D390BB41-01B1-3880-EAF7-49506E6EE2A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2" creationId="{D2899054-7CEB-6983-4AED-F46B74AFC243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53" creationId="{F70BA5BD-78EA-9CEF-C9BB-1A9AF4759DC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4" creationId="{397D100B-AC6F-05ED-AF92-6B65C23CF3E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5" creationId="{420C131E-98D0-8217-B551-5E35A08025D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6" creationId="{B179F207-2307-F38A-0B78-A5CBB618135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7" creationId="{51937474-5838-3592-A5A4-868AD55C9EB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58" creationId="{14DCA258-375F-B27C-79F6-444363B5C6E5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59" creationId="{4509196D-6E2F-9402-362C-45FDE872E5F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0" creationId="{E7378AA4-A4C0-895E-14A6-32FACB6C02AC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1" creationId="{245FF03E-4920-0591-FF49-71D4D9935CB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2" creationId="{43CC7FD9-F87C-7FD7-1E99-F16A6E89B3D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63" creationId="{B5C19201-ECA5-D1F6-9875-4B01CFD95BC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4" creationId="{58F09EF7-93D3-804F-47CE-AEB818D31EA3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5" creationId="{7944D110-3961-322F-DBA6-C9B19EB01B0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6" creationId="{935691CE-60FD-F8A1-A782-71DDABAF964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7" creationId="{EF50219F-9438-9BAD-D97E-27210DE6A25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68" creationId="{3E913A65-83EB-4216-EF30-141C8D4FD5E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69" creationId="{1A35479E-3D20-29DF-09E9-0613E638681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0" creationId="{14E5B0D4-70CE-D10C-1083-42F6F406C17F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1" creationId="{BE923C76-2F10-AF9B-5197-01CE679B18C7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2" creationId="{9F695568-7476-1940-87A5-E3FF18BFAF1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73" creationId="{2BB4B87B-AA4F-48FA-8D38-4C78D00603E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4" creationId="{E28C255B-9955-F4EB-B466-6C657155417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5" creationId="{F455E83A-C1CE-4878-91CF-9F98E086D41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6" creationId="{5BF312C0-7798-940F-12C1-1D4A6C9E8830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7" creationId="{AC9E3245-E478-B462-633D-1377C109BF2C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78" creationId="{6865FF7A-CE3B-47B3-EED1-1BD1CA3AAF9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79" creationId="{80748866-4CA0-1934-FAFD-9D241A6A243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0" creationId="{21FE1D40-A84D-32AE-0238-68E3ABA203E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1" creationId="{5F3D9B09-1EA9-FB08-69EA-62883DF262DA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2" creationId="{9D8152FA-8213-EBCA-1D2D-27AD15534105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83" creationId="{3BD5DD8B-531F-52E1-69C9-84A4BA5739D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4" creationId="{593F7913-3C27-1768-DC3A-680667261EB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5" creationId="{1CDB5601-BAC9-FFD0-8A43-14A11B4811DC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6" creationId="{3A52BF47-8F5B-6907-9783-76D1EEDA2481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7" creationId="{6FD33B54-6772-B2BE-13D8-076BFB888761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88" creationId="{D1CDD579-966E-5865-D489-D94897BF60B5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89" creationId="{5891146A-580B-A907-0B4F-5ECF9B77AFD4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0" creationId="{4025A765-D746-7219-E113-C2645771F64E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1" creationId="{E5DBEDC0-B690-BA41-D010-86ED74FD29C2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2" creationId="{D0AC2094-BF7D-83D7-E292-307D971F590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93" creationId="{5105C4B5-2775-1CCB-27EC-BAD59B3B33A2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4" creationId="{9A15DA0F-ADAF-4470-564A-980A970B6E86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5" creationId="{0D0DF72B-BB9B-88E3-3EC4-79901909800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6" creationId="{F68A97C9-6C9B-E5BF-1830-81F992EF9698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7" creationId="{9DD056AD-7D81-746D-21E4-7B3532A16E98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198" creationId="{1718AFAA-3AE8-CAA1-EAEA-6A8E2CC8F05D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199" creationId="{91F27171-E23A-8071-68DD-20E759D05277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0" creationId="{9CA52594-5E52-68BE-4941-0324011F88C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1" creationId="{93C5A2D3-6629-AE01-72C2-ED384B1B0309}"/>
          </ac:spMkLst>
        </pc:spChg>
        <pc:spChg chg="add del mod">
          <ac:chgData name="Jakob Frabosilio" userId="a4cd8985-fec4-40e2-9b04-4113e322c883" providerId="ADAL" clId="{5B4C1A71-96B2-45E0-9079-62D3F1133F72}" dt="2024-08-28T23:59:14.197" v="11757" actId="478"/>
          <ac:spMkLst>
            <pc:docMk/>
            <pc:sldMk cId="3907215465" sldId="288"/>
            <ac:spMk id="202" creationId="{08051F99-7DFD-671D-78C9-E045FDDAED1D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3" creationId="{9152036A-46F6-3B83-10F5-76EE328B9176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4" creationId="{793A509D-DAB3-413E-5E25-8298E198D901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5" creationId="{E02D0117-6C83-AE38-46BE-E772470C57C2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6" creationId="{B70286E6-ABF6-8B39-5019-3EA0AB2CF141}"/>
          </ac:spMkLst>
        </pc:spChg>
        <pc:spChg chg="add del mod">
          <ac:chgData name="Jakob Frabosilio" userId="a4cd8985-fec4-40e2-9b04-4113e322c883" providerId="ADAL" clId="{5B4C1A71-96B2-45E0-9079-62D3F1133F72}" dt="2024-08-28T23:59:57.333" v="11771" actId="21"/>
          <ac:spMkLst>
            <pc:docMk/>
            <pc:sldMk cId="3907215465" sldId="288"/>
            <ac:spMk id="207" creationId="{CFB00C10-5BA2-FCB1-BC04-CC803AA306B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8" creationId="{E02D0117-6C83-AE38-46BE-E772470C57C2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09" creationId="{B70286E6-ABF6-8B39-5019-3EA0AB2CF141}"/>
          </ac:spMkLst>
        </pc:spChg>
        <pc:spChg chg="add del mod">
          <ac:chgData name="Jakob Frabosilio" userId="a4cd8985-fec4-40e2-9b04-4113e322c883" providerId="ADAL" clId="{5B4C1A71-96B2-45E0-9079-62D3F1133F72}" dt="2024-08-29T00:00:29.215" v="11781" actId="478"/>
          <ac:spMkLst>
            <pc:docMk/>
            <pc:sldMk cId="3907215465" sldId="288"/>
            <ac:spMk id="210" creationId="{CFB00C10-5BA2-FCB1-BC04-CC803AA306B9}"/>
          </ac:spMkLst>
        </pc:spChg>
        <pc:spChg chg="add del mod">
          <ac:chgData name="Jakob Frabosilio" userId="a4cd8985-fec4-40e2-9b04-4113e322c883" providerId="ADAL" clId="{5B4C1A71-96B2-45E0-9079-62D3F1133F72}" dt="2024-08-29T00:03:15.410" v="11795" actId="478"/>
          <ac:spMkLst>
            <pc:docMk/>
            <pc:sldMk cId="3907215465" sldId="288"/>
            <ac:spMk id="211" creationId="{9F0361B2-A43D-DBFE-52FF-EEC48272A364}"/>
          </ac:spMkLst>
        </pc:spChg>
        <pc:spChg chg="add mod">
          <ac:chgData name="Jakob Frabosilio" userId="a4cd8985-fec4-40e2-9b04-4113e322c883" providerId="ADAL" clId="{5B4C1A71-96B2-45E0-9079-62D3F1133F72}" dt="2024-08-29T07:50:45.920" v="29177" actId="207"/>
          <ac:spMkLst>
            <pc:docMk/>
            <pc:sldMk cId="3907215465" sldId="288"/>
            <ac:spMk id="220" creationId="{62B9E02C-C55C-0137-9DB1-1E75E671D335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1" creationId="{A5493D22-AFCE-60F8-07F8-EE6E5B232E4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2" creationId="{DFAED305-3A0C-CB75-D48B-F0E3F30479B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3" creationId="{FED8D1BE-AA53-0C83-9A6C-9E7D23C45EC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4" creationId="{50C5ED39-E438-C352-8784-E8AFEBBA983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5" creationId="{22C33F70-0A2C-98F9-3B8A-A802896521B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6" creationId="{58E4642B-E302-E9F1-D70F-163E9AC4332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7" creationId="{26C50C88-C554-07CD-FE94-DA11C9D68565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8" creationId="{985EA235-5790-0928-6FB3-8C9FD493F5A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29" creationId="{7850EA2E-9C99-47D2-19C9-0B3018B3DBF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0" creationId="{F3BA2B2F-FE5D-F9AB-0F10-1F4D228EEB06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1" creationId="{244869EB-8ACF-18B9-280B-56DF0BB01CD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2" creationId="{6E2E9F6D-8FB0-70ED-6FD2-9C5FB219AEF6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3" creationId="{03C6E23C-C3F5-0372-C2A4-26EFF149251A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4" creationId="{154970C8-A567-7BB6-64B4-3899472F483D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5" creationId="{40C876F2-2A4D-E600-5A3B-F888EF900F28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6" creationId="{F630DFE9-EC68-60D3-0714-9A23EC6C2A91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7" creationId="{8493066E-133E-269F-DA9C-9E48172A354B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8" creationId="{6F431B53-2A28-0C93-DE89-CE2069F407B7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39" creationId="{34039DBD-7BC3-2CFE-57EC-88C9C8DD2B24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0" creationId="{947D4051-8EAE-4669-C698-B2E79265E448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1" creationId="{CC04FC13-D4D9-DF23-10FD-A4C954E46163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2" creationId="{E6ADC636-68E2-D27C-B4BD-F4EA9FCE05A0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3" creationId="{E9C16DE7-5023-7901-A896-C0ED00939ED2}"/>
          </ac:spMkLst>
        </pc:spChg>
        <pc:spChg chg="add mod">
          <ac:chgData name="Jakob Frabosilio" userId="a4cd8985-fec4-40e2-9b04-4113e322c883" providerId="ADAL" clId="{5B4C1A71-96B2-45E0-9079-62D3F1133F72}" dt="2024-08-29T07:46:53.810" v="29126"/>
          <ac:spMkLst>
            <pc:docMk/>
            <pc:sldMk cId="3907215465" sldId="288"/>
            <ac:spMk id="244" creationId="{42DFB150-F865-71E6-9038-2F08C7A8C3A2}"/>
          </ac:spMkLst>
        </pc:spChg>
        <pc:picChg chg="del">
          <ac:chgData name="Jakob Frabosilio" userId="a4cd8985-fec4-40e2-9b04-4113e322c883" providerId="ADAL" clId="{5B4C1A71-96B2-45E0-9079-62D3F1133F72}" dt="2024-08-29T00:40:19.437" v="11902" actId="478"/>
          <ac:picMkLst>
            <pc:docMk/>
            <pc:sldMk cId="3907215465" sldId="288"/>
            <ac:picMk id="6" creationId="{DFAA1E42-9EAC-EF5E-8485-C24B798C1CB2}"/>
          </ac:picMkLst>
        </pc:picChg>
        <pc:picChg chg="add mod">
          <ac:chgData name="Jakob Frabosilio" userId="a4cd8985-fec4-40e2-9b04-4113e322c883" providerId="ADAL" clId="{5B4C1A71-96B2-45E0-9079-62D3F1133F72}" dt="2024-08-29T00:45:24.203" v="12422" actId="1076"/>
          <ac:picMkLst>
            <pc:docMk/>
            <pc:sldMk cId="3907215465" sldId="288"/>
            <ac:picMk id="213" creationId="{BAC625B3-BA17-6D06-BD45-33D01DA45938}"/>
          </ac:picMkLst>
        </pc:picChg>
        <pc:picChg chg="add del mod">
          <ac:chgData name="Jakob Frabosilio" userId="a4cd8985-fec4-40e2-9b04-4113e322c883" providerId="ADAL" clId="{5B4C1A71-96B2-45E0-9079-62D3F1133F72}" dt="2024-08-29T00:43:58.490" v="12360" actId="478"/>
          <ac:picMkLst>
            <pc:docMk/>
            <pc:sldMk cId="3907215465" sldId="288"/>
            <ac:picMk id="215" creationId="{4CDA540E-CF0E-DAF9-A7F3-7D76465E4CE0}"/>
          </ac:picMkLst>
        </pc:picChg>
        <pc:picChg chg="add mod">
          <ac:chgData name="Jakob Frabosilio" userId="a4cd8985-fec4-40e2-9b04-4113e322c883" providerId="ADAL" clId="{5B4C1A71-96B2-45E0-9079-62D3F1133F72}" dt="2024-08-29T00:46:07.405" v="12432" actId="1076"/>
          <ac:picMkLst>
            <pc:docMk/>
            <pc:sldMk cId="3907215465" sldId="288"/>
            <ac:picMk id="217" creationId="{A1AE3099-9673-4C20-3654-3703E9DFEAA1}"/>
          </ac:picMkLst>
        </pc:picChg>
        <pc:picChg chg="add mod">
          <ac:chgData name="Jakob Frabosilio" userId="a4cd8985-fec4-40e2-9b04-4113e322c883" providerId="ADAL" clId="{5B4C1A71-96B2-45E0-9079-62D3F1133F72}" dt="2024-08-29T00:46:08.363" v="12433" actId="1076"/>
          <ac:picMkLst>
            <pc:docMk/>
            <pc:sldMk cId="3907215465" sldId="288"/>
            <ac:picMk id="219" creationId="{BF64826A-9E30-15B4-427C-C430AA0FBD3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0:03:17.112" v="11796" actId="47"/>
        <pc:sldMkLst>
          <pc:docMk/>
          <pc:sldMk cId="875668599" sldId="289"/>
        </pc:sldMkLst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" creationId="{37BDFA85-CD8E-28CE-953B-EF9BFFA3C49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" creationId="{90B4E7A4-8327-E62C-C581-C03803E7838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" creationId="{16A99358-189C-F370-0883-3F3C279F4469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1" creationId="{56961378-2DE4-86AA-47BF-FD7C593F281C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2" creationId="{9E18DF6A-F31C-D9FA-44A8-AC7026868601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3" creationId="{AE4F7A84-50AA-96E9-F9D0-5F8A54B5798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4" creationId="{062EC6B7-EF25-08A9-BAD3-8B4DD23896F8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5" creationId="{A9A753AF-BA97-AD99-6BEE-E3564AA74F12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6" creationId="{A5EFD8DA-D84C-F56E-70C0-89BA97BA58E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7" creationId="{7F2C1D60-7E93-4F68-E70D-6CECD5B5C211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8" creationId="{4128303E-4113-700B-BC8B-C511CD778FAB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19" creationId="{EAFE836B-F5AB-0CCA-02EB-D684B2EB88BB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0" creationId="{45891CFB-D632-A9B6-F557-2368BFAF9EC8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1" creationId="{497DB5B4-9809-A8E5-DDB1-EB6D7E58CCA9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2" creationId="{3AF4960C-2FD3-E81F-BDF6-159544B42345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3" creationId="{81BCB88E-8154-3C9C-72C3-44F268099DAF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4" creationId="{AC3D7CB3-09F4-0F52-4221-EDD1ACCD178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5" creationId="{77B0ABC3-5778-6A47-E7AE-714E6DD6DCB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6" creationId="{2058AEEF-34D0-94B2-AA5A-FC460813C4BA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7" creationId="{6B8B985B-1EF4-B0C2-20E7-1BBF06ACC77C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8" creationId="{8D751DB6-0AAF-4EC2-5777-6DC6F48B355E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29" creationId="{8C38ECF9-A385-E51B-A4A0-09A0F8984F74}"/>
          </ac:spMkLst>
        </pc:spChg>
        <pc:spChg chg="del">
          <ac:chgData name="Jakob Frabosilio" userId="a4cd8985-fec4-40e2-9b04-4113e322c883" providerId="ADAL" clId="{5B4C1A71-96B2-45E0-9079-62D3F1133F72}" dt="2024-08-29T00:01:20.241" v="11788" actId="478"/>
          <ac:spMkLst>
            <pc:docMk/>
            <pc:sldMk cId="875668599" sldId="289"/>
            <ac:spMk id="30" creationId="{0B94EE72-ED1D-C51B-F33D-F9E18B7BE07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1" creationId="{3C50A5C8-C2D5-BA9E-E643-91CEF952A27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2" creationId="{1344724D-C4DA-4AD9-F39D-F0D1AF174680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3" creationId="{A0236766-AEC1-D37F-6B58-DA34C707D13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4" creationId="{24D8C0C8-377D-BDF5-EE05-216AB8B84FB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5" creationId="{0D7F606A-89D0-1E3B-2774-C9D45AA98DA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6" creationId="{52E5574E-3F9E-7F08-2FE8-15D914096C7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7" creationId="{27AB99DA-E479-2327-8C01-79060C0071A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8" creationId="{48CBA656-FAAE-BCEF-1279-FA4CD8BDF4F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39" creationId="{786B063C-C243-0739-64BB-213A89D130C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0" creationId="{77A2F285-CF5F-E700-404E-F5C215010DC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1" creationId="{4A5EAEF9-9ECC-D510-14F4-F6D4D4F656A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2" creationId="{D9A50C57-1EE3-B3D8-BC96-C8CE3B9FFFD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3" creationId="{12CDF049-DC65-4987-119C-FF4246B577F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4" creationId="{86067F6E-3FB0-C835-5122-6B4F9BED7B5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5" creationId="{0486A246-4EE3-C285-BF26-80B35497E29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6" creationId="{3D7CA7AA-C083-C06E-1AF7-4BB486EB938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7" creationId="{BC6A7C0B-AE64-62AF-0BFE-EFBDA191F4B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8" creationId="{7AAA0963-C8D8-F360-68CE-27E84E42F6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49" creationId="{2E45C8FB-936D-8718-39A2-2295029C5D6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0" creationId="{0C9FDB3E-D7E1-7265-E7A2-392FA16FA18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1" creationId="{A76550EF-7E23-A4C0-EB8C-50EEFBCFCA6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2" creationId="{784223BC-C4E2-1980-7166-6E440F033570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3" creationId="{77B06703-C6FD-FF2C-9682-DDC5BAD0716D}"/>
          </ac:spMkLst>
        </pc:spChg>
        <pc:spChg chg="add mod">
          <ac:chgData name="Jakob Frabosilio" userId="a4cd8985-fec4-40e2-9b04-4113e322c883" providerId="ADAL" clId="{5B4C1A71-96B2-45E0-9079-62D3F1133F72}" dt="2024-08-29T00:01:27.015" v="11790" actId="207"/>
          <ac:spMkLst>
            <pc:docMk/>
            <pc:sldMk cId="875668599" sldId="289"/>
            <ac:spMk id="54" creationId="{21479572-EE26-D7E1-FD05-7E324989BD1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5" creationId="{8A0B8F99-F023-C347-E813-0E5DA4336AC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6" creationId="{64F40C55-96B5-2ACE-8425-E730574216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7" creationId="{4F910DDA-B1ED-A552-B2FA-BD8B1A367BE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8" creationId="{DBEC134D-471D-08C4-49BD-8A2375C9AA3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59" creationId="{926AAE97-2FBA-1242-E004-7AF8143AAE0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0" creationId="{A0914DEB-D953-691D-EADB-37701AC526A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1" creationId="{D455ADF6-C68C-C9AA-03BB-36654B9665B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2" creationId="{A8D76AF8-075E-DD6D-8A99-2CC5D583A7D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3" creationId="{E966B93C-221D-085E-351B-83C8AAF911B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4" creationId="{DF6C0581-C28F-34B0-EC3D-08180F81678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5" creationId="{775AF547-36E0-256D-CD68-2E7635AF005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6" creationId="{E5C1E480-A02B-D74A-1768-C27D28C7176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7" creationId="{F05482B4-A20C-A57A-938C-0E9502BBC57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8" creationId="{BFAB28F0-2634-98EF-F6AE-69C0A8CA386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69" creationId="{D1A868AA-AE7C-A996-BC0F-B9EC655BAE0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0" creationId="{219901A6-B73A-860D-35A7-66AAAF65F26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1" creationId="{F5348048-0E8B-DE50-0E18-2A75C960758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2" creationId="{7E24ECA9-4614-1938-325D-0C0CB29F8F7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3" creationId="{2A1C8DA9-9540-F56B-653D-B50D3CC18F5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4" creationId="{84C75429-6FCF-258D-1752-8FCDFF12D75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5" creationId="{2BDE4A70-FED8-979A-C508-5C13BD7D99B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6" creationId="{7164536F-5C29-9EE1-BC34-068D9F90236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7" creationId="{F00E614F-5FE5-275A-1652-99C96ADC54E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8" creationId="{83FA5155-9CD1-A55B-E5CA-091E58BE58D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79" creationId="{FC0E79EE-C542-3850-3A30-2BD59E08C6FC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0" creationId="{73F37E1D-DCFE-A08F-0AE7-617BD80543A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1" creationId="{42073C4C-9CFB-C643-3791-5170ED276D8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2" creationId="{F00CC591-7E00-360B-8A11-98A03AE399A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3" creationId="{1320165A-5837-41C7-D63A-FB7C877EDA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4" creationId="{C262D85F-8B7B-ED93-A94F-9B769FB0ED1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5" creationId="{EFDFC8CA-892B-A9E5-B846-802D10849F2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6" creationId="{86471CB7-594D-82A4-6C37-A4346C151DB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7" creationId="{2F8382A6-A2BE-73C8-9BF1-32359CA4D0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8" creationId="{A947B639-E6AD-0978-AB57-7615179B633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89" creationId="{1D4676EA-D509-4E1B-1722-789317C95A7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0" creationId="{F1279EC2-AB81-C6B8-A1A1-11EC1BF8CBA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1" creationId="{7701BFC8-09D8-BF57-382A-FE7488006D8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2" creationId="{4D498023-69CF-789D-382C-ED6FDA79186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3" creationId="{D05955AA-1A8C-0467-2788-279C832FB38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4" creationId="{57D58A95-C714-345E-0E12-E1830DA1311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5" creationId="{F8F4651F-64A4-5764-1A65-B147721669F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6" creationId="{D1582F88-15B8-6324-A2E4-2BBFD554031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7" creationId="{559B16ED-0939-1313-F882-EE9536D6D16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8" creationId="{7B37543C-02D6-84A3-7EAC-CD509BACCB1A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99" creationId="{6D775CE8-D257-39A5-B651-47B104B6451E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0" creationId="{2F8BFB77-EDD4-9331-DDB0-5003C10A3B02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1" creationId="{6E25B0BC-06A4-D824-9E04-DCC6503FE804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2" creationId="{0A33DF4C-B9F3-655F-EE2B-7D09B94B971B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3" creationId="{87B4B1B6-31E2-75B8-437E-F5736C905917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4" creationId="{AB265E75-D794-DFD0-9FF0-BC54204348CD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5" creationId="{7D69990B-C80A-B4F9-99EA-65361C990836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6" creationId="{4468AF0A-1FB9-9612-20BC-CBAA5A08D328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7" creationId="{90E79196-7A2D-38F4-5FE0-5C43620C95E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8" creationId="{2D5C67ED-2330-80AB-F90D-8989324B0CD3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09" creationId="{9C6729FE-472B-506A-C4C6-2E757517DB55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10" creationId="{AFDC5105-4454-6853-C3AB-F85574D3BA19}"/>
          </ac:spMkLst>
        </pc:spChg>
        <pc:spChg chg="add mod">
          <ac:chgData name="Jakob Frabosilio" userId="a4cd8985-fec4-40e2-9b04-4113e322c883" providerId="ADAL" clId="{5B4C1A71-96B2-45E0-9079-62D3F1133F72}" dt="2024-08-29T00:01:20.534" v="11789"/>
          <ac:spMkLst>
            <pc:docMk/>
            <pc:sldMk cId="875668599" sldId="289"/>
            <ac:spMk id="111" creationId="{36B24566-943D-6D18-5C99-A4C869AEB683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50:35.517" v="29176" actId="207"/>
        <pc:sldMkLst>
          <pc:docMk/>
          <pc:sldMk cId="4244374418" sldId="289"/>
        </pc:sldMkLst>
        <pc:spChg chg="mod">
          <ac:chgData name="Jakob Frabosilio" userId="a4cd8985-fec4-40e2-9b04-4113e322c883" providerId="ADAL" clId="{5B4C1A71-96B2-45E0-9079-62D3F1133F72}" dt="2024-08-29T00:46:25.586" v="12465" actId="20577"/>
          <ac:spMkLst>
            <pc:docMk/>
            <pc:sldMk cId="4244374418" sldId="28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52:24.088" v="13293" actId="20577"/>
          <ac:spMkLst>
            <pc:docMk/>
            <pc:sldMk cId="4244374418" sldId="28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35.517" v="29176" actId="207"/>
          <ac:spMkLst>
            <pc:docMk/>
            <pc:sldMk cId="4244374418" sldId="289"/>
            <ac:spMk id="27" creationId="{CC36566F-918B-FB51-D1CF-5E535969B31A}"/>
          </ac:spMkLst>
        </pc:spChg>
        <pc:spChg chg="add mod">
          <ac:chgData name="Jakob Frabosilio" userId="a4cd8985-fec4-40e2-9b04-4113e322c883" providerId="ADAL" clId="{5B4C1A71-96B2-45E0-9079-62D3F1133F72}" dt="2024-08-29T07:50:35.517" v="29176" actId="207"/>
          <ac:spMkLst>
            <pc:docMk/>
            <pc:sldMk cId="4244374418" sldId="289"/>
            <ac:spMk id="28" creationId="{E48ADA3C-EB64-0A18-38AC-C02A7805FBF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29" creationId="{5D41111C-C1C0-3FF0-87F7-8D05B5BA47AE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0" creationId="{6B607DEB-7C48-BEE4-A7A7-3AD755F929F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1" creationId="{EB4C8CBA-53B4-89B8-5A32-5CC4C9297B38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2" creationId="{637F58EF-A5BE-6FC8-7382-7D62F3D9CBBD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3" creationId="{E070F523-9214-78B6-4B8A-C5808C46A71B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4" creationId="{79D897F7-185B-EFD3-DA77-5A6C8649AC0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5" creationId="{3699F233-7279-785F-72C3-1D41D47277F5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6" creationId="{3B75A03A-7692-691B-D535-20FB4BCA94F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7" creationId="{F3422CB4-B1CB-CAF6-1341-94BDC45BA05B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8" creationId="{4FA2DBE7-0ECC-6E6E-D5FE-E92D7BFA466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39" creationId="{7FA78E41-D4C1-458F-10EE-DEBD7CE40AC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0" creationId="{9C083D19-5040-CEFA-862E-4303265AEDE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1" creationId="{ED381B9F-1A12-0F16-5614-4C05B35D05E9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2" creationId="{795341B1-2C7C-7C3F-C540-349BB20D69B0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3" creationId="{C0A5058A-F50A-4A84-6CE4-02E8CF5E00F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4" creationId="{9A18FB5E-607F-33A2-1126-8CD96DF5385A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5" creationId="{53C5D874-8507-F626-09CC-AFB35916BD1E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6" creationId="{8DF3E6BA-CB00-91E4-C79D-31E42A22EE56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7" creationId="{4F127003-D912-BEB7-208C-422C7BDF5E7F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8" creationId="{BEB0D8EF-239F-C27F-1F96-3CA59B169EAF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49" creationId="{85745C0E-F00C-58CA-58B2-3E2D59018FED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50" creationId="{0D1A2262-12AF-180A-DFF9-A05F3183B847}"/>
          </ac:spMkLst>
        </pc:spChg>
        <pc:spChg chg="add mod">
          <ac:chgData name="Jakob Frabosilio" userId="a4cd8985-fec4-40e2-9b04-4113e322c883" providerId="ADAL" clId="{5B4C1A71-96B2-45E0-9079-62D3F1133F72}" dt="2024-08-29T07:46:56.037" v="29127"/>
          <ac:spMkLst>
            <pc:docMk/>
            <pc:sldMk cId="4244374418" sldId="289"/>
            <ac:spMk id="51" creationId="{F3BFE351-9837-E0D1-12C1-0589FE03936D}"/>
          </ac:spMkLst>
        </pc:spChg>
        <pc:picChg chg="add mod">
          <ac:chgData name="Jakob Frabosilio" userId="a4cd8985-fec4-40e2-9b04-4113e322c883" providerId="ADAL" clId="{5B4C1A71-96B2-45E0-9079-62D3F1133F72}" dt="2024-08-29T00:50:37.079" v="12988" actId="1076"/>
          <ac:picMkLst>
            <pc:docMk/>
            <pc:sldMk cId="4244374418" sldId="289"/>
            <ac:picMk id="6" creationId="{6DA519FE-5B34-540F-B32D-36E498CC84B7}"/>
          </ac:picMkLst>
        </pc:picChg>
        <pc:picChg chg="del">
          <ac:chgData name="Jakob Frabosilio" userId="a4cd8985-fec4-40e2-9b04-4113e322c883" providerId="ADAL" clId="{5B4C1A71-96B2-45E0-9079-62D3F1133F72}" dt="2024-08-29T00:48:27.490" v="12719" actId="478"/>
          <ac:picMkLst>
            <pc:docMk/>
            <pc:sldMk cId="4244374418" sldId="289"/>
            <ac:picMk id="213" creationId="{BAC625B3-BA17-6D06-BD45-33D01DA45938}"/>
          </ac:picMkLst>
        </pc:picChg>
        <pc:picChg chg="del">
          <ac:chgData name="Jakob Frabosilio" userId="a4cd8985-fec4-40e2-9b04-4113e322c883" providerId="ADAL" clId="{5B4C1A71-96B2-45E0-9079-62D3F1133F72}" dt="2024-08-29T00:48:27.778" v="12720" actId="478"/>
          <ac:picMkLst>
            <pc:docMk/>
            <pc:sldMk cId="4244374418" sldId="289"/>
            <ac:picMk id="217" creationId="{A1AE3099-9673-4C20-3654-3703E9DFEAA1}"/>
          </ac:picMkLst>
        </pc:picChg>
        <pc:picChg chg="del">
          <ac:chgData name="Jakob Frabosilio" userId="a4cd8985-fec4-40e2-9b04-4113e322c883" providerId="ADAL" clId="{5B4C1A71-96B2-45E0-9079-62D3F1133F72}" dt="2024-08-29T00:48:29.940" v="12721" actId="478"/>
          <ac:picMkLst>
            <pc:docMk/>
            <pc:sldMk cId="4244374418" sldId="289"/>
            <ac:picMk id="219" creationId="{BF64826A-9E30-15B4-427C-C430AA0FBD3E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0:03:17.935" v="11797" actId="47"/>
        <pc:sldMkLst>
          <pc:docMk/>
          <pc:sldMk cId="424655645" sldId="290"/>
        </pc:sldMkLst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" creationId="{C4B0E19A-3459-E94B-0B30-77EF5B30F6B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" creationId="{3F5E6342-F9B3-3ADE-BC69-C4061612F1D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" creationId="{2C7F3DE5-4DA3-6BB3-08D2-40251EAECAF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" creationId="{18DB9574-D531-CC1B-42BC-82AFCDE20A1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4" creationId="{CA6EBEB9-C46A-37E9-C53F-7052BE9F7F9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6" creationId="{EAC58F46-9CC4-73C5-E5B4-BB2A84D22D7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8" creationId="{30AE2C27-68C1-BD97-3256-1F446916482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9" creationId="{D7930F55-054E-F627-6092-DEF0D81012C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0" creationId="{6B34A3ED-90C4-BDF3-2464-75BB8BE263D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2" creationId="{A7C00F3B-B7BF-FCF3-4001-7CAFB6745CA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23" creationId="{0EA15D19-86D5-9518-73C4-EE5EC4C2F14D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6" creationId="{1FE357D2-A954-E236-BD0F-160DA25623A8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7" creationId="{BF3B3FAC-D691-951B-4CB6-D5E13E0314C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8" creationId="{6BE40E41-17CA-6FDF-BA29-3EB292F9CF2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29" creationId="{20A273ED-E6FA-3E40-64FA-71355FB4CA2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0" creationId="{06625A91-2092-7CEE-D81E-DD60C9A04F43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1" creationId="{3F7C3512-3682-48E2-C88C-B29086389FF1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2" creationId="{4CC2007E-59B6-234E-D4A3-EC38A4D1AE1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3" creationId="{BD83CB77-E730-689F-31C9-0752C80BECB2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4" creationId="{E9FD3604-2438-4C63-2D77-C68D18A7689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5" creationId="{39FA9CD9-D5B7-D7A8-1E63-C4DDB05CD65B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6" creationId="{97B56765-168D-2BBD-E67D-83A7AAC49080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7" creationId="{2421230C-E08B-C4E0-19D2-C0B64DB615E1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8" creationId="{D1D78AC9-0ABF-DB39-9682-F81F8AD6C25E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39" creationId="{4DA0A403-F304-DD61-332B-31B7883E8889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0" creationId="{03B67D45-E420-5300-E314-C3522972505B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1" creationId="{BD540652-707C-C7D0-0DDA-EE40C49E427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2" creationId="{CBC491A7-9D70-E716-88D1-6DBF5802E952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3" creationId="{A4C5FA30-FB25-D172-800F-220CC09A371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4" creationId="{C4EBB0FA-3207-A830-8143-1B60EDA4E40F}"/>
          </ac:spMkLst>
        </pc:spChg>
        <pc:spChg chg="del">
          <ac:chgData name="Jakob Frabosilio" userId="a4cd8985-fec4-40e2-9b04-4113e322c883" providerId="ADAL" clId="{5B4C1A71-96B2-45E0-9079-62D3F1133F72}" dt="2024-08-29T00:01:59.278" v="11792" actId="478"/>
          <ac:spMkLst>
            <pc:docMk/>
            <pc:sldMk cId="424655645" sldId="290"/>
            <ac:spMk id="45" creationId="{9C13D28F-0480-CDE8-0406-84D869946C7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6" creationId="{31046C6E-0108-90D3-B28D-CFF279DAC4E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7" creationId="{84E8B988-DBA3-66FC-2B3B-DE4C501815C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8" creationId="{623D3CDB-C035-08CE-C41E-83F5454F934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49" creationId="{5372F363-930F-EA8F-472A-BBEC16827C9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0" creationId="{AE68E3F1-3A2A-5C78-7E2D-3BE2757D2E0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1" creationId="{7289F0ED-0CB3-7823-DB7E-57F62A8FEF7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2" creationId="{598CAF48-E18E-4853-A2D5-8C1C11B6DAA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3" creationId="{5312409F-A55D-7004-D1A7-8E372A267F4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4" creationId="{EF2B5375-5F11-13F9-D51C-AC19C724521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5" creationId="{B0EA325F-6173-41A5-7C2E-6B6C60E8D8B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6" creationId="{26D697CE-13E6-DF46-778D-20DBF49FD73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7" creationId="{F6279AB1-81E9-E1B1-F95D-BAC8326C66D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8" creationId="{904CC87F-F970-1B17-4F54-38477E88B27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59" creationId="{BFB30FE2-A3DD-CF6C-6ED3-482A6055AD6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0" creationId="{B88A7BFB-4238-8602-5313-749FC4AB9744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1" creationId="{F8C3ED8E-8C67-CA0D-7794-90E497C3E42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2" creationId="{67301D8E-23F4-B4C7-892D-05D42033D77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3" creationId="{2C1D85B7-7726-DED4-D97F-3DCC8B0401B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4" creationId="{4E9B3C10-B503-08A1-7E78-3A5F69F7A39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5" creationId="{A1F2D105-8362-9044-B04A-CD49C8C9DBEA}"/>
          </ac:spMkLst>
        </pc:spChg>
        <pc:spChg chg="add mod">
          <ac:chgData name="Jakob Frabosilio" userId="a4cd8985-fec4-40e2-9b04-4113e322c883" providerId="ADAL" clId="{5B4C1A71-96B2-45E0-9079-62D3F1133F72}" dt="2024-08-29T00:02:03.134" v="11794" actId="207"/>
          <ac:spMkLst>
            <pc:docMk/>
            <pc:sldMk cId="424655645" sldId="290"/>
            <ac:spMk id="66" creationId="{8DC571BB-3FF7-6AE0-6AA5-6F60969252D4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7" creationId="{F665C9B3-6682-2B7C-CF53-6594C850374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8" creationId="{22DE9F09-FE15-E9B3-6B51-256D0EDD302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69" creationId="{F16723A7-3047-4092-30D3-F41A427699E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0" creationId="{81291CB3-EA70-6591-4748-0ECED124ED46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1" creationId="{9EF29E84-F012-5AD2-BD7D-10BC5EF76E0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2" creationId="{7B497C24-7A72-82B1-5A04-1F50B6AD7F9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3" creationId="{E9F169DC-7CE3-E883-281B-EC7F4941030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4" creationId="{C6A65ADF-B160-01CA-83EC-CF723CA849A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5" creationId="{EFEAA8A1-5DC2-4F82-B804-2D7C216177C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6" creationId="{5DAAF8AF-6292-F47A-2E95-9821D18FB3F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7" creationId="{E67C85C5-F020-27FC-F78F-4BD0872D195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8" creationId="{34E1225F-E04D-7F1C-D152-DB9A44484812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79" creationId="{27B85F66-6BCF-C93C-2A08-902FFA89883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0" creationId="{A04164F2-72AA-2BC6-7FD7-19E3D84E3BF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1" creationId="{DFC2283C-5BE0-9087-0269-43BB0D4A769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2" creationId="{A1EE7D84-957E-FA0F-3334-8EFD81A259B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3" creationId="{96CFD1DC-420D-4E59-3BE0-3BF530C5033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4" creationId="{F633FBBB-BCD8-823B-0906-09F8E98E469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5" creationId="{7FC081CA-1D08-6EAE-C5E2-10970525476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6" creationId="{2646CCA5-2C02-D26C-47AB-59696AB909C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7" creationId="{5F333723-9BC8-2F2E-20E5-F717BC6DA40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8" creationId="{805DB14A-AF81-528A-1699-2FB83679687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89" creationId="{D57530B6-341C-54B7-4369-763EB7E7D241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0" creationId="{9B331EAC-56B8-BF50-3F90-0239695F5416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1" creationId="{EC1E5573-2BF1-4B98-493F-6E31137C6BEC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2" creationId="{F4B0C1EF-FDD9-7352-6AEB-AA859EA12DE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3" creationId="{4CA38B06-4FD2-AA30-FC92-3FF0082E9FD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4" creationId="{EEDDA70E-E5E7-DA23-5FAE-C3A41C32D08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5" creationId="{A24784FE-75E5-A72E-C5E6-48F1FA0B4F6E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6" creationId="{37E4C04D-5AA3-0640-8F84-ACB31C37A10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7" creationId="{CA2521C9-D44C-848E-0C78-B6F13AC1BE6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8" creationId="{FF3B9A0B-52C2-5F0D-966D-626A9D045C4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99" creationId="{61C8C67C-852F-7CB2-8ECC-1507FFA1008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0" creationId="{D35129EE-22CA-108A-07E7-2E96FE4C4EB0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1" creationId="{5440D8ED-642F-D411-9374-0B2F85E39D2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2" creationId="{883EA1E6-8EDA-22A3-E2D0-714312554C9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3" creationId="{DD7AE666-2662-FF76-0F1B-2E7BBC578B2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4" creationId="{02492F67-24EB-2400-FE58-A9B0A98163B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5" creationId="{8C21BA6C-6594-77C2-6B45-397345FB824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6" creationId="{AEE56B2C-34D4-88DD-2909-CCC6EF65E99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7" creationId="{B86B32C0-518D-8C56-9013-562C12F314D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8" creationId="{F7B320A8-A225-5DA6-4E93-050A8DA9CCCD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09" creationId="{E3425D93-4017-96B7-3402-AC751579E32B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0" creationId="{29EDD5A5-94CD-1EF6-694F-52C53B7E74AF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1" creationId="{B5DFDFC0-AF63-ED53-7F22-AA5E7B5E478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2" creationId="{DD126316-0D7D-412D-C267-63F6A334CC67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3" creationId="{BD75C8F8-DFFD-2231-FE4A-F5A702FCE8A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4" creationId="{630D155D-A2D0-2397-5261-ECA451B773B5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5" creationId="{8974F226-9B6E-63B6-E415-9C2DEF03D4C8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6" creationId="{CE57C52F-C3A4-4944-4153-8593E0037859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7" creationId="{2984E5F3-999C-2E67-64F8-010B5541102A}"/>
          </ac:spMkLst>
        </pc:spChg>
        <pc:spChg chg="add mod">
          <ac:chgData name="Jakob Frabosilio" userId="a4cd8985-fec4-40e2-9b04-4113e322c883" providerId="ADAL" clId="{5B4C1A71-96B2-45E0-9079-62D3F1133F72}" dt="2024-08-29T00:01:59.578" v="11793"/>
          <ac:spMkLst>
            <pc:docMk/>
            <pc:sldMk cId="424655645" sldId="290"/>
            <ac:spMk id="118" creationId="{9063E5A0-AE95-D563-A31E-A9C7541465BC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7:50:25.449" v="29175" actId="207"/>
        <pc:sldMkLst>
          <pc:docMk/>
          <pc:sldMk cId="2953379062" sldId="290"/>
        </pc:sldMkLst>
        <pc:spChg chg="mod">
          <ac:chgData name="Jakob Frabosilio" userId="a4cd8985-fec4-40e2-9b04-4113e322c883" providerId="ADAL" clId="{5B4C1A71-96B2-45E0-9079-62D3F1133F72}" dt="2024-08-29T00:52:45.668" v="13328" actId="20577"/>
          <ac:spMkLst>
            <pc:docMk/>
            <pc:sldMk cId="2953379062" sldId="29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0:57:01.612" v="13880" actId="20577"/>
          <ac:spMkLst>
            <pc:docMk/>
            <pc:sldMk cId="2953379062" sldId="29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29" creationId="{C187A8F4-DD10-50D5-8B40-ADAE235ED907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30" creationId="{FD461631-61DA-2E47-B476-2846A19EAD1C}"/>
          </ac:spMkLst>
        </pc:spChg>
        <pc:spChg chg="add mod">
          <ac:chgData name="Jakob Frabosilio" userId="a4cd8985-fec4-40e2-9b04-4113e322c883" providerId="ADAL" clId="{5B4C1A71-96B2-45E0-9079-62D3F1133F72}" dt="2024-08-29T07:50:25.449" v="29175" actId="207"/>
          <ac:spMkLst>
            <pc:docMk/>
            <pc:sldMk cId="2953379062" sldId="290"/>
            <ac:spMk id="31" creationId="{39B8061A-A51F-AA93-4F9A-B3E45255A51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2" creationId="{30FA231B-F740-BBA7-45A9-6E6270F33F9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3" creationId="{E790C3D8-4EE1-B4FF-D1C3-2626D8D5210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4" creationId="{0242877E-CCA7-EB6A-73E8-F74117F8B2F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5" creationId="{D599D40D-6D21-003F-71A2-4FA7569EFFE2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6" creationId="{456F8505-6BF2-9E96-D117-A72AA2B7C00B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7" creationId="{12D05978-AE9E-434F-4A33-85450D07E607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8" creationId="{EE2E4701-279E-D080-510A-0DBF59035713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39" creationId="{C28AF044-A110-9D7C-9FDF-C48D36EEC61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0" creationId="{5C1CD3F5-19A1-D571-711A-822BF5516C3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1" creationId="{CE53EFC5-8005-7A44-3149-BB49CB3FE05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2" creationId="{FDB24A02-7A61-3BAB-541C-97B0AFAC7338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3" creationId="{48CEB39A-CBF3-D3FD-BCDC-62C18AB72DA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4" creationId="{20FE2C50-CCE3-36D3-F762-A6FEB4771F56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5" creationId="{03A98273-828C-0EBD-73FE-E56BBC89D481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6" creationId="{FAD9AB86-846F-6708-4BC3-EE1AAD305AB5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7" creationId="{C0E8BC45-10B9-70CC-8B3A-249C3BADF39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8" creationId="{E4214914-4B16-364D-2E08-C56514CD17D4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49" creationId="{45FB4C39-6C99-F073-D478-1BBF20DD43F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0" creationId="{CBF0C58B-A036-1D68-A6BB-3C875416728A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1" creationId="{93B097E4-C3A3-7459-A21A-C7F950C9DE3F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2" creationId="{FE1C2573-0742-C9EC-CB5C-23C614709459}"/>
          </ac:spMkLst>
        </pc:spChg>
        <pc:spChg chg="add mod">
          <ac:chgData name="Jakob Frabosilio" userId="a4cd8985-fec4-40e2-9b04-4113e322c883" providerId="ADAL" clId="{5B4C1A71-96B2-45E0-9079-62D3F1133F72}" dt="2024-08-29T07:46:56.727" v="29128"/>
          <ac:spMkLst>
            <pc:docMk/>
            <pc:sldMk cId="2953379062" sldId="290"/>
            <ac:spMk id="53" creationId="{40C8C14D-05CC-5CA1-D82D-1C9BD6BD76D0}"/>
          </ac:spMkLst>
        </pc:spChg>
        <pc:picChg chg="add del mod">
          <ac:chgData name="Jakob Frabosilio" userId="a4cd8985-fec4-40e2-9b04-4113e322c883" providerId="ADAL" clId="{5B4C1A71-96B2-45E0-9079-62D3F1133F72}" dt="2024-08-29T00:53:44.060" v="13426" actId="478"/>
          <ac:picMkLst>
            <pc:docMk/>
            <pc:sldMk cId="2953379062" sldId="290"/>
            <ac:picMk id="6" creationId="{E7C7AC38-660F-2372-5919-1000C03B8427}"/>
          </ac:picMkLst>
        </pc:picChg>
        <pc:picChg chg="add mod">
          <ac:chgData name="Jakob Frabosilio" userId="a4cd8985-fec4-40e2-9b04-4113e322c883" providerId="ADAL" clId="{5B4C1A71-96B2-45E0-9079-62D3F1133F72}" dt="2024-08-29T00:55:30.304" v="13588" actId="1076"/>
          <ac:picMkLst>
            <pc:docMk/>
            <pc:sldMk cId="2953379062" sldId="290"/>
            <ac:picMk id="28" creationId="{B82A65E5-6E13-1B46-006D-D75656AEB365}"/>
          </ac:picMkLst>
        </pc:picChg>
        <pc:picChg chg="del">
          <ac:chgData name="Jakob Frabosilio" userId="a4cd8985-fec4-40e2-9b04-4113e322c883" providerId="ADAL" clId="{5B4C1A71-96B2-45E0-9079-62D3F1133F72}" dt="2024-08-29T00:53:31.308" v="13422" actId="478"/>
          <ac:picMkLst>
            <pc:docMk/>
            <pc:sldMk cId="2953379062" sldId="290"/>
            <ac:picMk id="213" creationId="{BAC625B3-BA17-6D06-BD45-33D01DA45938}"/>
          </ac:picMkLst>
        </pc:picChg>
        <pc:picChg chg="del">
          <ac:chgData name="Jakob Frabosilio" userId="a4cd8985-fec4-40e2-9b04-4113e322c883" providerId="ADAL" clId="{5B4C1A71-96B2-45E0-9079-62D3F1133F72}" dt="2024-08-29T00:53:30.582" v="13420" actId="478"/>
          <ac:picMkLst>
            <pc:docMk/>
            <pc:sldMk cId="2953379062" sldId="290"/>
            <ac:picMk id="217" creationId="{A1AE3099-9673-4C20-3654-3703E9DFEAA1}"/>
          </ac:picMkLst>
        </pc:picChg>
        <pc:picChg chg="del">
          <ac:chgData name="Jakob Frabosilio" userId="a4cd8985-fec4-40e2-9b04-4113e322c883" providerId="ADAL" clId="{5B4C1A71-96B2-45E0-9079-62D3F1133F72}" dt="2024-08-29T00:53:30.942" v="13421" actId="478"/>
          <ac:picMkLst>
            <pc:docMk/>
            <pc:sldMk cId="2953379062" sldId="290"/>
            <ac:picMk id="219" creationId="{BF64826A-9E30-15B4-427C-C430AA0FBD3E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21.078" v="29174" actId="207"/>
        <pc:sldMkLst>
          <pc:docMk/>
          <pc:sldMk cId="3174130470" sldId="291"/>
        </pc:sldMkLst>
        <pc:spChg chg="mod">
          <ac:chgData name="Jakob Frabosilio" userId="a4cd8985-fec4-40e2-9b04-4113e322c883" providerId="ADAL" clId="{5B4C1A71-96B2-45E0-9079-62D3F1133F72}" dt="2024-08-29T00:57:07.559" v="13891" actId="20577"/>
          <ac:spMkLst>
            <pc:docMk/>
            <pc:sldMk cId="3174130470" sldId="291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2:44.855" v="15841" actId="20577"/>
          <ac:spMkLst>
            <pc:docMk/>
            <pc:sldMk cId="3174130470" sldId="291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27" creationId="{285C956D-9772-273C-9B54-D9B71D15799D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29" creationId="{A344D8D9-11CC-1015-E87D-07925C1849AA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30" creationId="{6614D1FD-66CB-F580-4AE9-6D4B017C5A77}"/>
          </ac:spMkLst>
        </pc:spChg>
        <pc:spChg chg="add mod">
          <ac:chgData name="Jakob Frabosilio" userId="a4cd8985-fec4-40e2-9b04-4113e322c883" providerId="ADAL" clId="{5B4C1A71-96B2-45E0-9079-62D3F1133F72}" dt="2024-08-29T07:50:21.078" v="29174" actId="207"/>
          <ac:spMkLst>
            <pc:docMk/>
            <pc:sldMk cId="3174130470" sldId="291"/>
            <ac:spMk id="31" creationId="{B8533062-33E6-6B75-A2F4-605FF63D8DC3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2" creationId="{2B18797D-C78D-C48F-647B-2AD1942B5447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3" creationId="{B9213C68-D4FC-1E2A-4FE1-C292C46D058C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4" creationId="{DC965F7C-7D49-4FB9-7075-1CAA55DE36AB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5" creationId="{58E4BD6D-B570-F16D-1F07-03A28A39F4C7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6" creationId="{9C08C727-EBDF-4618-0317-E24EF3F693B0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7" creationId="{1C16D2B0-F434-C0AF-7C4F-2D5B93124DA2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8" creationId="{6AF77D7C-2225-177D-B3EB-C4E008FFF85B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39" creationId="{40F22743-AB90-395B-F884-AA3057BE95E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0" creationId="{14E65CCE-4C6F-AB0D-483E-DF58A427804A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1" creationId="{65E7C0D5-C4B3-5D36-70F4-FC49BBBBF080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2" creationId="{98E158DC-C5FD-A218-8799-BB1D0F25BBA6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3" creationId="{064F6718-20E3-D803-EA8F-AB19996B3FB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4" creationId="{CD645A43-E337-F671-0C08-F8B597407C36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5" creationId="{EB6F19DD-B473-4192-A2BE-B050CF61538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6" creationId="{F8BBF83F-0B5F-B04F-F423-83621EC8B08C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7" creationId="{9E5DC4B6-856E-FAD9-5C4F-60DB6FC2914F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8" creationId="{1D7DE3A6-41A3-26EF-5C32-16EBEB8A97E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49" creationId="{78DD350E-43CE-17F1-249A-B2D1C5837F28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0" creationId="{DFF3F55F-E7CF-FB00-4588-6A334320B2B5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1" creationId="{CD739DE8-D6E5-025B-1A9D-D0C57C8305AD}"/>
          </ac:spMkLst>
        </pc:spChg>
        <pc:spChg chg="add mod">
          <ac:chgData name="Jakob Frabosilio" userId="a4cd8985-fec4-40e2-9b04-4113e322c883" providerId="ADAL" clId="{5B4C1A71-96B2-45E0-9079-62D3F1133F72}" dt="2024-08-29T07:46:57.294" v="29129"/>
          <ac:spMkLst>
            <pc:docMk/>
            <pc:sldMk cId="3174130470" sldId="291"/>
            <ac:spMk id="52" creationId="{F769AE72-7C3C-F52F-16BB-8E4273294D75}"/>
          </ac:spMkLst>
        </pc:spChg>
        <pc:picChg chg="add mod">
          <ac:chgData name="Jakob Frabosilio" userId="a4cd8985-fec4-40e2-9b04-4113e322c883" providerId="ADAL" clId="{5B4C1A71-96B2-45E0-9079-62D3F1133F72}" dt="2024-08-29T00:58:11.580" v="13955" actId="1076"/>
          <ac:picMkLst>
            <pc:docMk/>
            <pc:sldMk cId="3174130470" sldId="291"/>
            <ac:picMk id="6" creationId="{638BEB35-7226-714D-222D-C71E89BA2C57}"/>
          </ac:picMkLst>
        </pc:picChg>
        <pc:picChg chg="del">
          <ac:chgData name="Jakob Frabosilio" userId="a4cd8985-fec4-40e2-9b04-4113e322c883" providerId="ADAL" clId="{5B4C1A71-96B2-45E0-9079-62D3F1133F72}" dt="2024-08-29T00:57:11.719" v="13892" actId="478"/>
          <ac:picMkLst>
            <pc:docMk/>
            <pc:sldMk cId="3174130470" sldId="291"/>
            <ac:picMk id="28" creationId="{B82A65E5-6E13-1B46-006D-D75656AEB365}"/>
          </ac:picMkLst>
        </pc:picChg>
      </pc:sldChg>
      <pc:sldChg chg="addSp delSp modSp add del mod">
        <pc:chgData name="Jakob Frabosilio" userId="a4cd8985-fec4-40e2-9b04-4113e322c883" providerId="ADAL" clId="{5B4C1A71-96B2-45E0-9079-62D3F1133F72}" dt="2024-08-29T07:50:14.985" v="29173" actId="207"/>
        <pc:sldMkLst>
          <pc:docMk/>
          <pc:sldMk cId="2830475352" sldId="292"/>
        </pc:sldMkLst>
        <pc:spChg chg="mod">
          <ac:chgData name="Jakob Frabosilio" userId="a4cd8985-fec4-40e2-9b04-4113e322c883" providerId="ADAL" clId="{5B4C1A71-96B2-45E0-9079-62D3F1133F72}" dt="2024-08-29T01:02:58.526" v="14487" actId="20577"/>
          <ac:spMkLst>
            <pc:docMk/>
            <pc:sldMk cId="2830475352" sldId="292"/>
            <ac:spMk id="2" creationId="{BD8DF136-FAEF-341F-DF9C-0EA6E6175714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" creationId="{79658B79-6B82-A332-54FD-5E0F54D86A8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5" creationId="{DDB6B972-7D30-2F00-42B1-71DE29B26299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7" creationId="{91822B94-7FD9-659E-E82E-C3106317AE7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8" creationId="{400E3C0B-288E-14CB-3F65-82882A3A4AF1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9" creationId="{780E4BB6-4AA5-77DB-8512-6869FC76EA6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1" creationId="{D20D67E2-D0D4-6990-180E-46AD058D0254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2" creationId="{7641BB16-AE47-C4ED-48FD-753364178A7A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13" creationId="{4A05A0BA-8EB6-CAFF-71B8-A76ADBD671F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4" creationId="{2CE3DB9A-04C5-83FF-2833-B1ECA9B5A909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5" creationId="{4F146DE1-6A6D-49D6-1DA5-FFE1187EFE8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6" creationId="{552DE60C-6834-B20E-88E3-02BFCA36BBB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7" creationId="{4D6DA33A-84BE-699E-5038-DD3CD469DF12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8" creationId="{D0A2286C-A401-576F-6FF5-75A179CEADEB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19" creationId="{A802281D-95D3-8643-B75A-22408573EC38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0" creationId="{0AF86BAD-F02C-C023-C799-4E42D20580D1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1" creationId="{1CB84BDC-C53D-FE86-6A1D-3C2786602568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2" creationId="{B3C0924A-E394-9568-B036-CC90836DC793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3" creationId="{97372DB6-CE72-BE08-621A-5A0AE533D31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4" creationId="{5E4F9225-E550-1C03-C953-8BEEA94BFDCD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5" creationId="{FC24098A-9643-6945-D615-8F9DCA522AF9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6" creationId="{5988536B-15C2-325A-D649-B743D4189B25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7" creationId="{071762E9-49AC-9969-2DA3-3B607078DBD3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8" creationId="{6B909861-A7D6-E074-1C20-0549CA30EEC4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29" creationId="{9FB989A5-99B2-E58E-BF5E-080257F049F2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0" creationId="{0F0F47BF-2942-F756-A4C7-C30416E906A7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1" creationId="{08448ED1-CEF8-8532-05B9-D2CB6EDDE5D7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2" creationId="{5EB4609F-D652-E1D8-C66A-444E9A587AB4}"/>
          </ac:spMkLst>
        </pc:spChg>
        <pc:spChg chg="del">
          <ac:chgData name="Jakob Frabosilio" userId="a4cd8985-fec4-40e2-9b04-4113e322c883" providerId="ADAL" clId="{5B4C1A71-96B2-45E0-9079-62D3F1133F72}" dt="2024-08-29T01:03:06.219" v="14489" actId="478"/>
          <ac:spMkLst>
            <pc:docMk/>
            <pc:sldMk cId="2830475352" sldId="292"/>
            <ac:spMk id="33" creationId="{E2559E7E-71E0-6493-181B-400846EA09B0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4" creationId="{28242509-A29A-4F29-7FDC-4F5A6BF1AC2C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5" creationId="{F27EEE0D-63F5-A6E5-30ED-AE26E093AAD6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6" creationId="{9EB22AA5-0E44-FE70-2C08-6E7323A6A9C2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7" creationId="{A3A3A941-3B4C-395C-73F3-6AB0299B582D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8" creationId="{574093F5-330E-8558-765A-D444577F4B7B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39" creationId="{D5DFBFF2-B0E6-0BD8-93D1-1A322EE8C6B0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0" creationId="{813BD424-B11E-16B4-5DF9-19CF7B390A3E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1" creationId="{789F1E4E-7134-87EA-9858-9201FCA4B56D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2" creationId="{8F6D86B2-E708-EF33-87B9-312A7A1237A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3" creationId="{31FC09BD-45BA-E24E-EBF5-26E5629EA013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4" creationId="{9DBD9B08-8DF8-30D1-11D8-48677E7023EF}"/>
          </ac:spMkLst>
        </pc:spChg>
        <pc:spChg chg="add mod">
          <ac:chgData name="Jakob Frabosilio" userId="a4cd8985-fec4-40e2-9b04-4113e322c883" providerId="ADAL" clId="{5B4C1A71-96B2-45E0-9079-62D3F1133F72}" dt="2024-08-29T01:03:06.494" v="14490"/>
          <ac:spMkLst>
            <pc:docMk/>
            <pc:sldMk cId="2830475352" sldId="292"/>
            <ac:spMk id="45" creationId="{33490D73-EF8E-8490-6E47-F5E66D1112AD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2" creationId="{8D306013-4685-9041-E66C-27C2A4A63C15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3" creationId="{DCC4E847-F216-8D6C-6F35-AF9679858C5A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4" creationId="{D0FE0879-4C4E-B624-827D-2ABEDAA3EAA8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5" creationId="{07C6810A-3E4E-8068-89E8-9EDE9D840F02}"/>
          </ac:spMkLst>
        </pc:spChg>
        <pc:spChg chg="add mod">
          <ac:chgData name="Jakob Frabosilio" userId="a4cd8985-fec4-40e2-9b04-4113e322c883" providerId="ADAL" clId="{5B4C1A71-96B2-45E0-9079-62D3F1133F72}" dt="2024-08-29T07:50:14.985" v="29173" actId="207"/>
          <ac:spMkLst>
            <pc:docMk/>
            <pc:sldMk cId="2830475352" sldId="292"/>
            <ac:spMk id="56" creationId="{98A5922D-D8D1-42A6-F257-E11A5D093C87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7" creationId="{938A747E-81F6-EADA-B663-80089EA6707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8" creationId="{53AE52A2-82F5-236D-9DB4-26480FE50C8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59" creationId="{28CE6218-A7B6-61EB-0656-6A53D545877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0" creationId="{9504FE48-490D-0DC7-E7D3-985074547A2F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1" creationId="{4AE8501B-25B9-B044-EF89-2FC417F2C6F5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2" creationId="{77617604-C6BD-2046-AA76-15324202A3A5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3" creationId="{E34F6728-AA49-B09C-827F-E50C29E20FB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4" creationId="{67648711-A059-EF94-FDD6-2FDA2653F7A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5" creationId="{9CE5CAE0-47F2-9913-EFE4-49DEA912DBBF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6" creationId="{9CEF061F-E7B2-758B-87B4-876D4BF5574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7" creationId="{795ABE71-6117-68E1-C6D7-44D7DBE99417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8" creationId="{ECF34EFE-7EF5-0DBF-B279-8654E15806FB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69" creationId="{8A39676E-9563-17DE-0574-9DB1A2C18200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0" creationId="{1569C918-8C9D-B666-0C28-D6D30798C6C2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1" creationId="{1341C55E-79F2-46A8-FFF3-5FFD5B543484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2" creationId="{C0CA0E84-72B5-A6BB-B9B6-0758CA9B8923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3" creationId="{174FF3A2-42E8-20EC-3618-E4A260A37F46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4" creationId="{E3DD4103-A5E0-F4B6-1C6E-9FCBA064BC9A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5" creationId="{F99C37B4-FD0C-3E10-9B0C-9EFAA442194B}"/>
          </ac:spMkLst>
        </pc:spChg>
        <pc:spChg chg="add mod">
          <ac:chgData name="Jakob Frabosilio" userId="a4cd8985-fec4-40e2-9b04-4113e322c883" providerId="ADAL" clId="{5B4C1A71-96B2-45E0-9079-62D3F1133F72}" dt="2024-08-29T07:46:57.854" v="29130"/>
          <ac:spMkLst>
            <pc:docMk/>
            <pc:sldMk cId="2830475352" sldId="292"/>
            <ac:spMk id="76" creationId="{259F190B-D475-ACFF-5C1A-13760BA1EE52}"/>
          </ac:spMkLst>
        </pc:spChg>
        <pc:picChg chg="del">
          <ac:chgData name="Jakob Frabosilio" userId="a4cd8985-fec4-40e2-9b04-4113e322c883" providerId="ADAL" clId="{5B4C1A71-96B2-45E0-9079-62D3F1133F72}" dt="2024-08-29T01:02:59.618" v="14488" actId="478"/>
          <ac:picMkLst>
            <pc:docMk/>
            <pc:sldMk cId="2830475352" sldId="292"/>
            <ac:picMk id="6" creationId="{C1BA3017-A100-F8F5-2214-5288C73104FD}"/>
          </ac:picMkLst>
        </pc:picChg>
        <pc:picChg chg="del">
          <ac:chgData name="Jakob Frabosilio" userId="a4cd8985-fec4-40e2-9b04-4113e322c883" providerId="ADAL" clId="{5B4C1A71-96B2-45E0-9079-62D3F1133F72}" dt="2024-08-29T01:03:55.778" v="14499" actId="478"/>
          <ac:picMkLst>
            <pc:docMk/>
            <pc:sldMk cId="2830475352" sldId="292"/>
            <ac:picMk id="10" creationId="{9E00AC2D-ABC5-7A0C-6045-A40161A0977B}"/>
          </ac:picMkLst>
        </pc:picChg>
        <pc:picChg chg="add mod">
          <ac:chgData name="Jakob Frabosilio" userId="a4cd8985-fec4-40e2-9b04-4113e322c883" providerId="ADAL" clId="{5B4C1A71-96B2-45E0-9079-62D3F1133F72}" dt="2024-08-29T01:04:11.223" v="14515" actId="1038"/>
          <ac:picMkLst>
            <pc:docMk/>
            <pc:sldMk cId="2830475352" sldId="292"/>
            <ac:picMk id="47" creationId="{1E318BFD-3B24-E9D1-5BE3-CAF8B87E9C22}"/>
          </ac:picMkLst>
        </pc:picChg>
        <pc:picChg chg="add mod">
          <ac:chgData name="Jakob Frabosilio" userId="a4cd8985-fec4-40e2-9b04-4113e322c883" providerId="ADAL" clId="{5B4C1A71-96B2-45E0-9079-62D3F1133F72}" dt="2024-08-29T01:04:16.224" v="14517" actId="1076"/>
          <ac:picMkLst>
            <pc:docMk/>
            <pc:sldMk cId="2830475352" sldId="292"/>
            <ac:picMk id="49" creationId="{6212FB6A-E94F-9CA9-012D-329892B76C9F}"/>
          </ac:picMkLst>
        </pc:picChg>
        <pc:picChg chg="add del mod">
          <ac:chgData name="Jakob Frabosilio" userId="a4cd8985-fec4-40e2-9b04-4113e322c883" providerId="ADAL" clId="{5B4C1A71-96B2-45E0-9079-62D3F1133F72}" dt="2024-08-29T01:04:02.109" v="14505" actId="478"/>
          <ac:picMkLst>
            <pc:docMk/>
            <pc:sldMk cId="2830475352" sldId="292"/>
            <ac:picMk id="51" creationId="{1A198444-3051-4ECB-9122-B490CDD934B3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10.941" v="29172" actId="207"/>
        <pc:sldMkLst>
          <pc:docMk/>
          <pc:sldMk cId="1747779875" sldId="293"/>
        </pc:sldMkLst>
        <pc:spChg chg="mod">
          <ac:chgData name="Jakob Frabosilio" userId="a4cd8985-fec4-40e2-9b04-4113e322c883" providerId="ADAL" clId="{5B4C1A71-96B2-45E0-9079-62D3F1133F72}" dt="2024-08-29T01:06:01.301" v="14662" actId="20577"/>
          <ac:spMkLst>
            <pc:docMk/>
            <pc:sldMk cId="1747779875" sldId="29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09:22.548" v="14939" actId="20577"/>
          <ac:spMkLst>
            <pc:docMk/>
            <pc:sldMk cId="1747779875" sldId="293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2" creationId="{31E32FD7-8EEE-3560-EE0A-03A31A5C83AC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3" creationId="{C8A5DAE7-F82D-EA09-9388-839F4DF2EF9F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4" creationId="{49ECA2A0-C130-BCD4-DA11-1757763D76F7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5" creationId="{82B53011-0E78-0482-AF9E-B89C22303736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6" creationId="{00F48E46-9B90-43D0-14CF-03F1B6238B5E}"/>
          </ac:spMkLst>
        </pc:spChg>
        <pc:spChg chg="add mod">
          <ac:chgData name="Jakob Frabosilio" userId="a4cd8985-fec4-40e2-9b04-4113e322c883" providerId="ADAL" clId="{5B4C1A71-96B2-45E0-9079-62D3F1133F72}" dt="2024-08-29T07:50:10.941" v="29172" actId="207"/>
          <ac:spMkLst>
            <pc:docMk/>
            <pc:sldMk cId="1747779875" sldId="293"/>
            <ac:spMk id="37" creationId="{3E17F4C1-EAD7-171F-50AB-224F4583F0A9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38" creationId="{EC356FAD-2D7F-9C45-F55F-9AAB30A3C608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39" creationId="{6DD1EB86-0C49-2989-563D-07010E13A01C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0" creationId="{907E09CF-36FE-4B10-BC2F-00B4B192AE0A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1" creationId="{E5285542-A3F1-34F6-4D64-54AE688CF859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2" creationId="{B8C67064-D626-E5DE-6C0C-3805BDB56D14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3" creationId="{A2669B38-C61A-4EC0-8C97-BA86A9CFCAE7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4" creationId="{CBF83A9A-3D1B-753B-819E-19F33254DE1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5" creationId="{9AE63E35-C348-011D-B00B-0FE4815BF3CA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6" creationId="{BBEF5500-62FA-E702-66B9-7C90FBD81C1F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7" creationId="{4EA2B37D-DF3F-F1D2-CE51-0F16F440841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8" creationId="{D27C768F-2067-89B0-F8F8-09A25BE540B3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49" creationId="{66956765-3E27-F3FD-7920-A55809A091F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0" creationId="{BFAB7CF6-812C-C59B-C4ED-DA9736DC313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1" creationId="{17F1C891-13AF-44BD-D847-E7AE6812D3F5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2" creationId="{90477ECD-8476-DCCB-03D6-2174C30274C2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3" creationId="{022F0582-47C6-5259-596D-98594898E63F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4" creationId="{84A90C03-02AA-DFB8-30CB-BB0BFBAA36DB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5" creationId="{8E610094-9ED8-58E6-8E74-EB670BD8AE8C}"/>
          </ac:spMkLst>
        </pc:spChg>
        <pc:spChg chg="add mod">
          <ac:chgData name="Jakob Frabosilio" userId="a4cd8985-fec4-40e2-9b04-4113e322c883" providerId="ADAL" clId="{5B4C1A71-96B2-45E0-9079-62D3F1133F72}" dt="2024-08-29T07:46:58.407" v="29131"/>
          <ac:spMkLst>
            <pc:docMk/>
            <pc:sldMk cId="1747779875" sldId="293"/>
            <ac:spMk id="56" creationId="{4273304D-EE31-4E95-A6A4-EA7F1A24229F}"/>
          </ac:spMkLst>
        </pc:spChg>
        <pc:picChg chg="add mod">
          <ac:chgData name="Jakob Frabosilio" userId="a4cd8985-fec4-40e2-9b04-4113e322c883" providerId="ADAL" clId="{5B4C1A71-96B2-45E0-9079-62D3F1133F72}" dt="2024-08-29T01:08:53.532" v="14880" actId="1076"/>
          <ac:picMkLst>
            <pc:docMk/>
            <pc:sldMk cId="1747779875" sldId="293"/>
            <ac:picMk id="6" creationId="{23058A1C-BBD2-4F10-BBA1-75D54617B741}"/>
          </ac:picMkLst>
        </pc:picChg>
        <pc:picChg chg="del">
          <ac:chgData name="Jakob Frabosilio" userId="a4cd8985-fec4-40e2-9b04-4113e322c883" providerId="ADAL" clId="{5B4C1A71-96B2-45E0-9079-62D3F1133F72}" dt="2024-08-29T01:04:47.688" v="14573" actId="478"/>
          <ac:picMkLst>
            <pc:docMk/>
            <pc:sldMk cId="1747779875" sldId="293"/>
            <ac:picMk id="28" creationId="{B82A65E5-6E13-1B46-006D-D75656AEB365}"/>
          </ac:picMkLst>
        </pc:picChg>
        <pc:picChg chg="add del mod">
          <ac:chgData name="Jakob Frabosilio" userId="a4cd8985-fec4-40e2-9b04-4113e322c883" providerId="ADAL" clId="{5B4C1A71-96B2-45E0-9079-62D3F1133F72}" dt="2024-08-29T01:08:29.950" v="14871" actId="478"/>
          <ac:picMkLst>
            <pc:docMk/>
            <pc:sldMk cId="1747779875" sldId="293"/>
            <ac:picMk id="29" creationId="{4C3FC7CA-D53E-7DD7-C3F0-2C9A6D681D1A}"/>
          </ac:picMkLst>
        </pc:picChg>
        <pc:picChg chg="add mod">
          <ac:chgData name="Jakob Frabosilio" userId="a4cd8985-fec4-40e2-9b04-4113e322c883" providerId="ADAL" clId="{5B4C1A71-96B2-45E0-9079-62D3F1133F72}" dt="2024-08-29T01:08:43.107" v="14878" actId="14100"/>
          <ac:picMkLst>
            <pc:docMk/>
            <pc:sldMk cId="1747779875" sldId="293"/>
            <ac:picMk id="31" creationId="{A23EDC04-F8CA-04EA-5780-41607618045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06.403" v="29171" actId="207"/>
        <pc:sldMkLst>
          <pc:docMk/>
          <pc:sldMk cId="3259169005" sldId="294"/>
        </pc:sldMkLst>
        <pc:spChg chg="mod">
          <ac:chgData name="Jakob Frabosilio" userId="a4cd8985-fec4-40e2-9b04-4113e322c883" providerId="ADAL" clId="{5B4C1A71-96B2-45E0-9079-62D3F1133F72}" dt="2024-08-29T01:09:32.276" v="14943" actId="20577"/>
          <ac:spMkLst>
            <pc:docMk/>
            <pc:sldMk cId="3259169005" sldId="29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12:19.381" v="15211" actId="20577"/>
          <ac:spMkLst>
            <pc:docMk/>
            <pc:sldMk cId="3259169005" sldId="29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5" creationId="{893E2478-E2FE-D180-3E63-4611819FBEE5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6" creationId="{73E744EA-AECA-90D9-51B8-AF138628B500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7" creationId="{AF9C5055-940C-8E5C-BEBF-EC9CC81ADAC5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8" creationId="{1BF7FE18-F65C-B22E-459D-70DCEE44074F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39" creationId="{6887CFE8-1585-B5B2-4412-F0589F6C6AA6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40" creationId="{DAC9FC8E-F299-E431-5CFD-8E788DFC3982}"/>
          </ac:spMkLst>
        </pc:spChg>
        <pc:spChg chg="add mod">
          <ac:chgData name="Jakob Frabosilio" userId="a4cd8985-fec4-40e2-9b04-4113e322c883" providerId="ADAL" clId="{5B4C1A71-96B2-45E0-9079-62D3F1133F72}" dt="2024-08-29T07:50:06.403" v="29171" actId="207"/>
          <ac:spMkLst>
            <pc:docMk/>
            <pc:sldMk cId="3259169005" sldId="294"/>
            <ac:spMk id="41" creationId="{18E49416-0EB8-C8C5-B45C-3D1F28D625B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2" creationId="{4DF6AC99-D92E-3377-72E9-D72D4E3B4AE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3" creationId="{C6FC2CDF-B9FC-C5F0-CE6A-C7282AD2E5C8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4" creationId="{6D02BF50-B8C3-114C-7A98-3186DF7DC4C9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5" creationId="{145BB916-CF3D-0600-130A-7C4E089E1382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6" creationId="{3C748B47-B484-381A-4D38-3B1BDB9EBDB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7" creationId="{BDD72E58-6FD1-7776-BB6D-5D60ABA3F767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8" creationId="{19CA3A08-037F-0EEB-6944-3E7AFA73569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49" creationId="{623BAF83-B1FF-B539-1B99-18D78A58D14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0" creationId="{085D2BC9-6A5F-8745-929C-02C67E3D01D2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1" creationId="{5F52DD26-1395-22AB-4260-AF52355808C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2" creationId="{A60D40BF-52D1-445B-890F-DF3FF36EC2B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3" creationId="{A82BB8C7-812F-E28D-3622-8655E6F506F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4" creationId="{B85EF51D-E0E5-D8C3-2789-3B42A8E1CE87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5" creationId="{6A2E8F9C-5366-4219-B366-CE41E0DCE41A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6" creationId="{5E7A2CB0-5B27-FDDE-1245-C4BC903EC086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7" creationId="{E324D19F-DA86-D18E-CFEF-47E3E4551705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8" creationId="{1C1D275A-7802-9B73-2784-81CE2259E5C9}"/>
          </ac:spMkLst>
        </pc:spChg>
        <pc:spChg chg="add mod">
          <ac:chgData name="Jakob Frabosilio" userId="a4cd8985-fec4-40e2-9b04-4113e322c883" providerId="ADAL" clId="{5B4C1A71-96B2-45E0-9079-62D3F1133F72}" dt="2024-08-29T07:46:58.995" v="29132"/>
          <ac:spMkLst>
            <pc:docMk/>
            <pc:sldMk cId="3259169005" sldId="294"/>
            <ac:spMk id="59" creationId="{A552562A-3CB3-E301-4E62-199BD393899F}"/>
          </ac:spMkLst>
        </pc:spChg>
        <pc:picChg chg="del">
          <ac:chgData name="Jakob Frabosilio" userId="a4cd8985-fec4-40e2-9b04-4113e322c883" providerId="ADAL" clId="{5B4C1A71-96B2-45E0-9079-62D3F1133F72}" dt="2024-08-29T01:11:00.920" v="15162" actId="478"/>
          <ac:picMkLst>
            <pc:docMk/>
            <pc:sldMk cId="3259169005" sldId="294"/>
            <ac:picMk id="6" creationId="{23058A1C-BBD2-4F10-BBA1-75D54617B741}"/>
          </ac:picMkLst>
        </pc:picChg>
        <pc:picChg chg="add mod">
          <ac:chgData name="Jakob Frabosilio" userId="a4cd8985-fec4-40e2-9b04-4113e322c883" providerId="ADAL" clId="{5B4C1A71-96B2-45E0-9079-62D3F1133F72}" dt="2024-08-29T01:12:31.234" v="15216" actId="1076"/>
          <ac:picMkLst>
            <pc:docMk/>
            <pc:sldMk cId="3259169005" sldId="294"/>
            <ac:picMk id="27" creationId="{C6BCCEE5-4CC9-7983-FE76-A38AE561EDDB}"/>
          </ac:picMkLst>
        </pc:picChg>
        <pc:picChg chg="add mod">
          <ac:chgData name="Jakob Frabosilio" userId="a4cd8985-fec4-40e2-9b04-4113e322c883" providerId="ADAL" clId="{5B4C1A71-96B2-45E0-9079-62D3F1133F72}" dt="2024-08-29T01:13:35.584" v="15226" actId="1076"/>
          <ac:picMkLst>
            <pc:docMk/>
            <pc:sldMk cId="3259169005" sldId="294"/>
            <ac:picMk id="29" creationId="{EA1E9EBF-6054-AFC0-8DFB-660944505CAB}"/>
          </ac:picMkLst>
        </pc:picChg>
        <pc:picChg chg="del">
          <ac:chgData name="Jakob Frabosilio" userId="a4cd8985-fec4-40e2-9b04-4113e322c883" providerId="ADAL" clId="{5B4C1A71-96B2-45E0-9079-62D3F1133F72}" dt="2024-08-29T01:10:59.838" v="15161" actId="478"/>
          <ac:picMkLst>
            <pc:docMk/>
            <pc:sldMk cId="3259169005" sldId="294"/>
            <ac:picMk id="31" creationId="{A23EDC04-F8CA-04EA-5780-416076180452}"/>
          </ac:picMkLst>
        </pc:picChg>
        <pc:picChg chg="add mod">
          <ac:chgData name="Jakob Frabosilio" userId="a4cd8985-fec4-40e2-9b04-4113e322c883" providerId="ADAL" clId="{5B4C1A71-96B2-45E0-9079-62D3F1133F72}" dt="2024-08-29T01:12:31.234" v="15216" actId="1076"/>
          <ac:picMkLst>
            <pc:docMk/>
            <pc:sldMk cId="3259169005" sldId="294"/>
            <ac:picMk id="32" creationId="{FC9A5E83-486B-B494-42DE-7C05547D72F5}"/>
          </ac:picMkLst>
        </pc:picChg>
        <pc:picChg chg="add mod modCrop">
          <ac:chgData name="Jakob Frabosilio" userId="a4cd8985-fec4-40e2-9b04-4113e322c883" providerId="ADAL" clId="{5B4C1A71-96B2-45E0-9079-62D3F1133F72}" dt="2024-08-29T01:14:27.921" v="15248" actId="1076"/>
          <ac:picMkLst>
            <pc:docMk/>
            <pc:sldMk cId="3259169005" sldId="294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50:00.454" v="29170" actId="207"/>
        <pc:sldMkLst>
          <pc:docMk/>
          <pc:sldMk cId="335547478" sldId="295"/>
        </pc:sldMkLst>
        <pc:spChg chg="mod">
          <ac:chgData name="Jakob Frabosilio" userId="a4cd8985-fec4-40e2-9b04-4113e322c883" providerId="ADAL" clId="{5B4C1A71-96B2-45E0-9079-62D3F1133F72}" dt="2024-08-29T01:14:39.230" v="15274" actId="20577"/>
          <ac:spMkLst>
            <pc:docMk/>
            <pc:sldMk cId="335547478" sldId="29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1:15.771" v="15807" actId="20577"/>
          <ac:spMkLst>
            <pc:docMk/>
            <pc:sldMk cId="335547478" sldId="29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0" creationId="{F3BFDA02-0440-A8B9-5858-73BE12345FFB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2" creationId="{7FB349EA-F2B0-4F64-A401-9C92FB609F14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3" creationId="{F63CC3E0-EA17-33DB-B5DC-81CC3402D220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4" creationId="{011AC0C8-BFF1-97CF-A717-92851317D17F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5" creationId="{971D87DA-9236-025E-03F8-64AF06D6B9DB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6" creationId="{672FC803-A5E7-93AB-4C2A-C1F83B3B2A16}"/>
          </ac:spMkLst>
        </pc:spChg>
        <pc:spChg chg="add mod">
          <ac:chgData name="Jakob Frabosilio" userId="a4cd8985-fec4-40e2-9b04-4113e322c883" providerId="ADAL" clId="{5B4C1A71-96B2-45E0-9079-62D3F1133F72}" dt="2024-08-29T07:49:55.435" v="29169" actId="207"/>
          <ac:spMkLst>
            <pc:docMk/>
            <pc:sldMk cId="335547478" sldId="295"/>
            <ac:spMk id="37" creationId="{3C637EB0-297A-F063-9AE8-57289EF95506}"/>
          </ac:spMkLst>
        </pc:spChg>
        <pc:spChg chg="add mod">
          <ac:chgData name="Jakob Frabosilio" userId="a4cd8985-fec4-40e2-9b04-4113e322c883" providerId="ADAL" clId="{5B4C1A71-96B2-45E0-9079-62D3F1133F72}" dt="2024-08-29T07:50:00.454" v="29170" actId="207"/>
          <ac:spMkLst>
            <pc:docMk/>
            <pc:sldMk cId="335547478" sldId="295"/>
            <ac:spMk id="38" creationId="{53265210-BA87-1184-4156-134920DC53E7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39" creationId="{4474A180-0669-5E65-F59C-AD50AA57E5F8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0" creationId="{9B1B541B-8861-C62F-BAD0-AA1AF557DC0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1" creationId="{E6FBD309-9718-B795-F0AA-B0749AB6C31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2" creationId="{4BC0AFF9-1BE2-DA95-27F0-CE7AC5888A8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3" creationId="{24A5B3EB-9D53-E776-7725-BD3EBFBED927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4" creationId="{9248AFFB-E3F7-5660-3525-7EDBCF727359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5" creationId="{C86B7B38-6CAE-3F5C-4C35-E6F87F5AACB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6" creationId="{5104D99A-696B-D35F-7BCF-2454FA2941D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7" creationId="{ABFF93C0-A959-D703-AC73-C52D69EA026E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8" creationId="{96E27094-FE70-F153-52A9-10383CDA401A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49" creationId="{63342722-586B-B502-8A9C-45A3CC176CF1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0" creationId="{D17BB3A9-1326-A7A9-B504-DA204C195116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1" creationId="{84C9DE64-C0A3-13DE-8562-D5056E5846A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2" creationId="{D9F569E2-E56F-150B-01B3-C5E99BE3C505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3" creationId="{8E97C85D-0719-9E8A-6DB4-5F44C28D4BDD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4" creationId="{FEBAA5B1-9E05-8EE2-876C-1B0746E6C7BF}"/>
          </ac:spMkLst>
        </pc:spChg>
        <pc:spChg chg="add mod">
          <ac:chgData name="Jakob Frabosilio" userId="a4cd8985-fec4-40e2-9b04-4113e322c883" providerId="ADAL" clId="{5B4C1A71-96B2-45E0-9079-62D3F1133F72}" dt="2024-08-29T07:46:59.595" v="29133"/>
          <ac:spMkLst>
            <pc:docMk/>
            <pc:sldMk cId="335547478" sldId="295"/>
            <ac:spMk id="55" creationId="{05AD5CB8-3247-EE59-6997-2EEAE8E749F3}"/>
          </ac:spMkLst>
        </pc:spChg>
        <pc:picChg chg="del">
          <ac:chgData name="Jakob Frabosilio" userId="a4cd8985-fec4-40e2-9b04-4113e322c883" providerId="ADAL" clId="{5B4C1A71-96B2-45E0-9079-62D3F1133F72}" dt="2024-08-29T01:15:39.486" v="15276" actId="478"/>
          <ac:picMkLst>
            <pc:docMk/>
            <pc:sldMk cId="335547478" sldId="295"/>
            <ac:picMk id="6" creationId="{23058A1C-BBD2-4F10-BBA1-75D54617B741}"/>
          </ac:picMkLst>
        </pc:picChg>
        <pc:picChg chg="add mod">
          <ac:chgData name="Jakob Frabosilio" userId="a4cd8985-fec4-40e2-9b04-4113e322c883" providerId="ADAL" clId="{5B4C1A71-96B2-45E0-9079-62D3F1133F72}" dt="2024-08-29T01:20:36.710" v="15709" actId="1038"/>
          <ac:picMkLst>
            <pc:docMk/>
            <pc:sldMk cId="335547478" sldId="295"/>
            <ac:picMk id="27" creationId="{7F7519DD-407A-AEC4-1CD7-4376EF70AED7}"/>
          </ac:picMkLst>
        </pc:picChg>
        <pc:picChg chg="add mod">
          <ac:chgData name="Jakob Frabosilio" userId="a4cd8985-fec4-40e2-9b04-4113e322c883" providerId="ADAL" clId="{5B4C1A71-96B2-45E0-9079-62D3F1133F72}" dt="2024-08-29T01:20:36.710" v="15709" actId="1038"/>
          <ac:picMkLst>
            <pc:docMk/>
            <pc:sldMk cId="335547478" sldId="295"/>
            <ac:picMk id="29" creationId="{FED92491-EC4C-2A54-3F51-3ED0DF7BFF89}"/>
          </ac:picMkLst>
        </pc:picChg>
        <pc:picChg chg="del">
          <ac:chgData name="Jakob Frabosilio" userId="a4cd8985-fec4-40e2-9b04-4113e322c883" providerId="ADAL" clId="{5B4C1A71-96B2-45E0-9079-62D3F1133F72}" dt="2024-08-29T01:15:39.079" v="15275" actId="478"/>
          <ac:picMkLst>
            <pc:docMk/>
            <pc:sldMk cId="335547478" sldId="295"/>
            <ac:picMk id="31" creationId="{A23EDC04-F8CA-04EA-5780-41607618045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47.472" v="29168" actId="207"/>
        <pc:sldMkLst>
          <pc:docMk/>
          <pc:sldMk cId="3015915502" sldId="296"/>
        </pc:sldMkLst>
        <pc:spChg chg="mod">
          <ac:chgData name="Jakob Frabosilio" userId="a4cd8985-fec4-40e2-9b04-4113e322c883" providerId="ADAL" clId="{5B4C1A71-96B2-45E0-9079-62D3F1133F72}" dt="2024-08-29T01:21:43.577" v="15828" actId="20577"/>
          <ac:spMkLst>
            <pc:docMk/>
            <pc:sldMk cId="3015915502" sldId="296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1:27:53.142" v="16493" actId="20577"/>
          <ac:spMkLst>
            <pc:docMk/>
            <pc:sldMk cId="3015915502" sldId="29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0" creationId="{A02309D6-B094-B751-122B-6543095F9DB2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1" creationId="{55D3B5B3-C5DD-CDBC-4B71-6F719526401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2" creationId="{5877EEA1-4298-A228-9C2E-ABF822B31AAB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3" creationId="{11C7F334-A82D-15D4-8B8C-4A2387109A39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4" creationId="{61A831BA-6200-EC40-0B45-0DE4829D034E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5" creationId="{EB3D815B-0741-5EFA-48E7-82DC72C7FF23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6" creationId="{FB25A5BE-9903-B9E7-5DDF-80CE0DDE7439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7" creationId="{FE9D57B9-D68D-AC5B-CE39-25B4A8DFE985}"/>
          </ac:spMkLst>
        </pc:spChg>
        <pc:spChg chg="add mod">
          <ac:chgData name="Jakob Frabosilio" userId="a4cd8985-fec4-40e2-9b04-4113e322c883" providerId="ADAL" clId="{5B4C1A71-96B2-45E0-9079-62D3F1133F72}" dt="2024-08-29T07:49:47.472" v="29168" actId="207"/>
          <ac:spMkLst>
            <pc:docMk/>
            <pc:sldMk cId="3015915502" sldId="296"/>
            <ac:spMk id="38" creationId="{B47A0E96-6E7B-E4E4-0A6E-BA82682F6DA1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39" creationId="{D78019CA-A585-1FC3-E70F-80FD60F6A7FE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0" creationId="{92922AA5-C32A-12E3-44C7-358C846CF58A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1" creationId="{F2A368DD-8BE8-E7C5-93B8-40A7A470E35B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2" creationId="{1D8150C5-FE96-4892-0C9A-1940324E10DD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3" creationId="{2BBA9317-16E7-60A3-C4C5-CBD093554C29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4" creationId="{7F5366E0-2374-A6E3-3AA0-8B7F7E72C82A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5" creationId="{734372AE-44D7-37B5-4FC5-9B6A26293A13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6" creationId="{0BE42FCC-3FD0-DCF4-2D56-240D7BD7D3F0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7" creationId="{4BA0E428-2FEB-BF72-CE3B-53B21B46E88B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8" creationId="{F2647F4D-99C4-4908-5B14-066B7AD92F89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49" creationId="{1D9DE775-6F3C-2F54-72CE-146E6C060A6F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0" creationId="{7A5DFC71-B094-D455-3BAC-A112594DBE67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1" creationId="{87C25954-6F59-3B99-DE92-ACC80900EDEC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2" creationId="{94E3E0C7-DA5F-44FE-FE30-A9AF9D83CDE7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3" creationId="{F9808A9D-926F-3452-1880-19AC5F6D3E1E}"/>
          </ac:spMkLst>
        </pc:spChg>
        <pc:spChg chg="add mod">
          <ac:chgData name="Jakob Frabosilio" userId="a4cd8985-fec4-40e2-9b04-4113e322c883" providerId="ADAL" clId="{5B4C1A71-96B2-45E0-9079-62D3F1133F72}" dt="2024-08-29T07:47:00.178" v="29134"/>
          <ac:spMkLst>
            <pc:docMk/>
            <pc:sldMk cId="3015915502" sldId="296"/>
            <ac:spMk id="54" creationId="{0CBC2394-2CC0-4DC8-C129-2FBDE1179C50}"/>
          </ac:spMkLst>
        </pc:spChg>
        <pc:picChg chg="add mod">
          <ac:chgData name="Jakob Frabosilio" userId="a4cd8985-fec4-40e2-9b04-4113e322c883" providerId="ADAL" clId="{5B4C1A71-96B2-45E0-9079-62D3F1133F72}" dt="2024-08-29T01:28:38.642" v="16503" actId="1076"/>
          <ac:picMkLst>
            <pc:docMk/>
            <pc:sldMk cId="3015915502" sldId="296"/>
            <ac:picMk id="6" creationId="{BD2DABAF-8EB5-016F-C703-3B6FAADFBF8A}"/>
          </ac:picMkLst>
        </pc:picChg>
        <pc:picChg chg="del">
          <ac:chgData name="Jakob Frabosilio" userId="a4cd8985-fec4-40e2-9b04-4113e322c883" providerId="ADAL" clId="{5B4C1A71-96B2-45E0-9079-62D3F1133F72}" dt="2024-08-29T01:21:45.096" v="15829" actId="478"/>
          <ac:picMkLst>
            <pc:docMk/>
            <pc:sldMk cId="3015915502" sldId="296"/>
            <ac:picMk id="28" creationId="{B82A65E5-6E13-1B46-006D-D75656AEB365}"/>
          </ac:picMkLst>
        </pc:picChg>
        <pc:picChg chg="add mod">
          <ac:chgData name="Jakob Frabosilio" userId="a4cd8985-fec4-40e2-9b04-4113e322c883" providerId="ADAL" clId="{5B4C1A71-96B2-45E0-9079-62D3F1133F72}" dt="2024-08-29T01:28:23.802" v="16501" actId="1076"/>
          <ac:picMkLst>
            <pc:docMk/>
            <pc:sldMk cId="3015915502" sldId="296"/>
            <ac:picMk id="29" creationId="{37CDB6E4-8D5A-8AD3-8E4E-A84E823698A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37.344" v="29167" actId="207"/>
        <pc:sldMkLst>
          <pc:docMk/>
          <pc:sldMk cId="1606981619" sldId="297"/>
        </pc:sldMkLst>
        <pc:spChg chg="mod">
          <ac:chgData name="Jakob Frabosilio" userId="a4cd8985-fec4-40e2-9b04-4113e322c883" providerId="ADAL" clId="{5B4C1A71-96B2-45E0-9079-62D3F1133F72}" dt="2024-08-29T01:29:08.502" v="16555" actId="20577"/>
          <ac:spMkLst>
            <pc:docMk/>
            <pc:sldMk cId="1606981619" sldId="297"/>
            <ac:spMk id="2" creationId="{BD8DF136-FAEF-341F-DF9C-0EA6E6175714}"/>
          </ac:spMkLst>
        </pc:spChg>
        <pc:spChg chg="add del mod">
          <ac:chgData name="Jakob Frabosilio" userId="a4cd8985-fec4-40e2-9b04-4113e322c883" providerId="ADAL" clId="{5B4C1A71-96B2-45E0-9079-62D3F1133F72}" dt="2024-08-29T01:34:34.308" v="17178" actId="20577"/>
          <ac:spMkLst>
            <pc:docMk/>
            <pc:sldMk cId="1606981619" sldId="297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1:28:52.746" v="16506" actId="478"/>
          <ac:spMkLst>
            <pc:docMk/>
            <pc:sldMk cId="1606981619" sldId="297"/>
            <ac:spMk id="6" creationId="{14045E85-876A-69F3-B272-D7DA6F97BE4E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1" creationId="{357B23D9-7FD3-5874-4CF7-3F7602FE21C9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3" creationId="{AF5C72AA-CE49-FB58-EEA3-617220760837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5" creationId="{4AE8E3DD-3349-73D6-8CCD-4A415D3DA315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6" creationId="{40F9B109-929B-749F-48F0-922E515855E1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7" creationId="{EFF2C0E0-F7AC-AC5D-6139-F64FF7E49C1E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8" creationId="{3C2598A2-4857-E84B-F763-CE88DC5F2164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39" creationId="{35EEAC73-6BB8-A5A4-3FBC-0681C4CCEEC8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0" creationId="{B944E739-781E-B8B3-3665-11682EA3AC91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1" creationId="{8B141F0B-B222-3F83-0B01-C4F3EBF61905}"/>
          </ac:spMkLst>
        </pc:spChg>
        <pc:spChg chg="add mod">
          <ac:chgData name="Jakob Frabosilio" userId="a4cd8985-fec4-40e2-9b04-4113e322c883" providerId="ADAL" clId="{5B4C1A71-96B2-45E0-9079-62D3F1133F72}" dt="2024-08-29T07:49:37.344" v="29167" actId="207"/>
          <ac:spMkLst>
            <pc:docMk/>
            <pc:sldMk cId="1606981619" sldId="297"/>
            <ac:spMk id="42" creationId="{DD4CEA06-6F68-D8D7-4FCA-2EC00A7D550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3" creationId="{16C0BA10-2D74-DFF3-CA45-43153B6074E4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4" creationId="{6D21CCA4-1939-89DB-9C23-678675B55FB9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5" creationId="{FFE0F3DA-1434-96A9-2FAF-789DFA047D19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6" creationId="{DE94AC2E-7295-0543-1EF7-27CB64069DA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7" creationId="{4B9732A4-13E4-C57E-9564-A66B3F3BF10D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8" creationId="{082C7938-EA8F-54EC-5548-BC3C5EB9327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49" creationId="{F21342DC-A8E9-F984-7ED3-F658D980AF50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0" creationId="{6FDCA1FE-ED6F-BAFF-EC07-DCB35E2D8FF7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1" creationId="{74FA33D4-DA11-B5A2-F61F-C1E4E41E6FAA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2" creationId="{A1C03D13-C838-92C7-519C-84D6DF658AFD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3" creationId="{3D050504-846D-A703-1015-D103923377B2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4" creationId="{1095E5D5-A871-B545-C918-54C8D325E89F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5" creationId="{88BD11C6-0F28-9F5E-1671-48E112B2BE2B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6" creationId="{B5BA8D15-8211-37E9-3B70-387D83A7FF77}"/>
          </ac:spMkLst>
        </pc:spChg>
        <pc:spChg chg="add mod">
          <ac:chgData name="Jakob Frabosilio" userId="a4cd8985-fec4-40e2-9b04-4113e322c883" providerId="ADAL" clId="{5B4C1A71-96B2-45E0-9079-62D3F1133F72}" dt="2024-08-29T07:47:00.728" v="29135"/>
          <ac:spMkLst>
            <pc:docMk/>
            <pc:sldMk cId="1606981619" sldId="297"/>
            <ac:spMk id="57" creationId="{500F4C48-8147-6D9D-1CEA-203BC5105798}"/>
          </ac:spMkLst>
        </pc:spChg>
        <pc:picChg chg="del">
          <ac:chgData name="Jakob Frabosilio" userId="a4cd8985-fec4-40e2-9b04-4113e322c883" providerId="ADAL" clId="{5B4C1A71-96B2-45E0-9079-62D3F1133F72}" dt="2024-08-29T01:28:54.399" v="16509" actId="478"/>
          <ac:picMkLst>
            <pc:docMk/>
            <pc:sldMk cId="1606981619" sldId="297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1:28:54.761" v="16510" actId="478"/>
          <ac:picMkLst>
            <pc:docMk/>
            <pc:sldMk cId="1606981619" sldId="297"/>
            <ac:picMk id="29" creationId="{EA1E9EBF-6054-AFC0-8DFB-660944505CAB}"/>
          </ac:picMkLst>
        </pc:picChg>
        <pc:picChg chg="add mod">
          <ac:chgData name="Jakob Frabosilio" userId="a4cd8985-fec4-40e2-9b04-4113e322c883" providerId="ADAL" clId="{5B4C1A71-96B2-45E0-9079-62D3F1133F72}" dt="2024-08-29T01:34:11.702" v="17101" actId="1076"/>
          <ac:picMkLst>
            <pc:docMk/>
            <pc:sldMk cId="1606981619" sldId="297"/>
            <ac:picMk id="30" creationId="{E73DD02A-F94D-2954-601B-2E3D41A79B98}"/>
          </ac:picMkLst>
        </pc:picChg>
        <pc:picChg chg="del">
          <ac:chgData name="Jakob Frabosilio" userId="a4cd8985-fec4-40e2-9b04-4113e322c883" providerId="ADAL" clId="{5B4C1A71-96B2-45E0-9079-62D3F1133F72}" dt="2024-08-29T01:28:54.061" v="16508" actId="478"/>
          <ac:picMkLst>
            <pc:docMk/>
            <pc:sldMk cId="1606981619" sldId="297"/>
            <ac:picMk id="32" creationId="{FC9A5E83-486B-B494-42DE-7C05547D72F5}"/>
          </ac:picMkLst>
        </pc:picChg>
        <pc:picChg chg="del">
          <ac:chgData name="Jakob Frabosilio" userId="a4cd8985-fec4-40e2-9b04-4113e322c883" providerId="ADAL" clId="{5B4C1A71-96B2-45E0-9079-62D3F1133F72}" dt="2024-08-29T01:28:53.658" v="16507" actId="478"/>
          <ac:picMkLst>
            <pc:docMk/>
            <pc:sldMk cId="1606981619" sldId="297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32.709" v="29166" actId="207"/>
        <pc:sldMkLst>
          <pc:docMk/>
          <pc:sldMk cId="199610411" sldId="298"/>
        </pc:sldMkLst>
        <pc:spChg chg="mod">
          <ac:chgData name="Jakob Frabosilio" userId="a4cd8985-fec4-40e2-9b04-4113e322c883" providerId="ADAL" clId="{5B4C1A71-96B2-45E0-9079-62D3F1133F72}" dt="2024-08-29T01:40:22.592" v="17206" actId="20577"/>
          <ac:spMkLst>
            <pc:docMk/>
            <pc:sldMk cId="199610411" sldId="29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14:52.122" v="21166" actId="20577"/>
          <ac:spMkLst>
            <pc:docMk/>
            <pc:sldMk cId="199610411" sldId="29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5" creationId="{A7E730FB-596B-2AB5-B7E9-201D36F31861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6" creationId="{813417DD-35C6-C876-6805-6C5B4B8A30AE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28" creationId="{F8D83054-0E70-EA45-87D4-A1E5A3B2CDC2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0" creationId="{4B9A1F18-8284-93C4-85CD-B51EBC5EE0C5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1" creationId="{F45E7A53-142E-B90D-D54D-5A01A78C1A17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2" creationId="{F8D82B6A-3093-FFA4-28CC-8DDA2011EACD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3" creationId="{0881A838-D88F-557E-B701-1663A57A8362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4" creationId="{EA7B5978-7687-B789-7F70-B60FE96314FB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5" creationId="{0D56BCD4-EFD4-4115-AA94-F9BE56DF9491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6" creationId="{6809084E-1E88-A546-1704-B77CF5F34F75}"/>
          </ac:spMkLst>
        </pc:spChg>
        <pc:spChg chg="add mod">
          <ac:chgData name="Jakob Frabosilio" userId="a4cd8985-fec4-40e2-9b04-4113e322c883" providerId="ADAL" clId="{5B4C1A71-96B2-45E0-9079-62D3F1133F72}" dt="2024-08-29T07:49:32.709" v="29166" actId="207"/>
          <ac:spMkLst>
            <pc:docMk/>
            <pc:sldMk cId="199610411" sldId="298"/>
            <ac:spMk id="37" creationId="{C252B5A4-E1F3-1C60-86D9-2C5665215EA0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38" creationId="{C85FB85C-BF77-9172-3C03-092B124780AF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39" creationId="{7544B579-14B4-1B17-1DDC-5F0686679436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0" creationId="{9A323B5F-F25A-7310-54A0-6D7102CF0B1E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1" creationId="{4B27C093-5BB1-AC78-ACF3-103614465470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2" creationId="{FA60FAE4-1D52-4680-E35F-7E7B9B36961B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3" creationId="{6B49DE50-F99C-F4C8-9F95-95546D6BF391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4" creationId="{B5CC3E8E-99FD-BABB-2C33-BCED501DCACA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5" creationId="{CB71DFE1-FC25-EE93-D2CA-472A2320B3A5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6" creationId="{64392D9A-1D58-2417-3366-D5670ABABCEC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7" creationId="{E7F4ACB1-DF46-D641-F74B-507C53D969AA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8" creationId="{63383C13-451C-8F73-9B6C-F61A495B02DF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49" creationId="{77DE18AF-EC03-A199-CBDF-E0AA3953EFD4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50" creationId="{9E6AFBA7-7952-B556-54F3-A1DD419AC213}"/>
          </ac:spMkLst>
        </pc:spChg>
        <pc:spChg chg="add mod">
          <ac:chgData name="Jakob Frabosilio" userId="a4cd8985-fec4-40e2-9b04-4113e322c883" providerId="ADAL" clId="{5B4C1A71-96B2-45E0-9079-62D3F1133F72}" dt="2024-08-29T07:47:01.245" v="29136"/>
          <ac:spMkLst>
            <pc:docMk/>
            <pc:sldMk cId="199610411" sldId="298"/>
            <ac:spMk id="51" creationId="{8A356861-CE5A-169A-42EB-DC7348AB7FDF}"/>
          </ac:spMkLst>
        </pc:spChg>
        <pc:picChg chg="del">
          <ac:chgData name="Jakob Frabosilio" userId="a4cd8985-fec4-40e2-9b04-4113e322c883" providerId="ADAL" clId="{5B4C1A71-96B2-45E0-9079-62D3F1133F72}" dt="2024-08-29T01:40:53.348" v="17296" actId="478"/>
          <ac:picMkLst>
            <pc:docMk/>
            <pc:sldMk cId="199610411" sldId="298"/>
            <ac:picMk id="27" creationId="{7F7519DD-407A-AEC4-1CD7-4376EF70AED7}"/>
          </ac:picMkLst>
        </pc:picChg>
        <pc:picChg chg="del">
          <ac:chgData name="Jakob Frabosilio" userId="a4cd8985-fec4-40e2-9b04-4113e322c883" providerId="ADAL" clId="{5B4C1A71-96B2-45E0-9079-62D3F1133F72}" dt="2024-08-29T01:40:53.703" v="17297" actId="478"/>
          <ac:picMkLst>
            <pc:docMk/>
            <pc:sldMk cId="199610411" sldId="298"/>
            <ac:picMk id="29" creationId="{FED92491-EC4C-2A54-3F51-3ED0DF7BFF8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27.289" v="29165" actId="207"/>
        <pc:sldMkLst>
          <pc:docMk/>
          <pc:sldMk cId="2752774568" sldId="299"/>
        </pc:sldMkLst>
        <pc:spChg chg="mod">
          <ac:chgData name="Jakob Frabosilio" userId="a4cd8985-fec4-40e2-9b04-4113e322c883" providerId="ADAL" clId="{5B4C1A71-96B2-45E0-9079-62D3F1133F72}" dt="2024-08-29T01:45:54.946" v="18040" actId="20577"/>
          <ac:spMkLst>
            <pc:docMk/>
            <pc:sldMk cId="2752774568" sldId="299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9T01:45:57.367" v="18041" actId="478"/>
          <ac:spMkLst>
            <pc:docMk/>
            <pc:sldMk cId="2752774568" sldId="299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1:47:24.929" v="18094" actId="478"/>
          <ac:spMkLst>
            <pc:docMk/>
            <pc:sldMk cId="2752774568" sldId="299"/>
            <ac:spMk id="6" creationId="{F457D319-4E73-5D62-8485-F57652D2C235}"/>
          </ac:spMkLst>
        </pc:spChg>
        <pc:spChg chg="add del mod">
          <ac:chgData name="Jakob Frabosilio" userId="a4cd8985-fec4-40e2-9b04-4113e322c883" providerId="ADAL" clId="{5B4C1A71-96B2-45E0-9079-62D3F1133F72}" dt="2024-08-29T01:47:27.622" v="18095" actId="478"/>
          <ac:spMkLst>
            <pc:docMk/>
            <pc:sldMk cId="2752774568" sldId="299"/>
            <ac:spMk id="32" creationId="{056F4EC7-1D27-89CB-3DB0-9D0F993D3F08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3" creationId="{699F717C-2F00-2B0A-9980-BFD6A60FDB09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4" creationId="{F8391643-AEB0-F6CB-CF98-D7B0AA15864F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5" creationId="{F53401E5-A856-4A53-B571-A7CB4F25A20D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6" creationId="{B5108FA9-F104-6B60-98F1-0F87D0C20FD0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7" creationId="{F8784C55-60B3-1F15-68F6-ADAD9231D867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8" creationId="{7BE543B3-2C49-7C28-00C3-927A130C58B6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39" creationId="{E990E8B2-FC6C-E1E0-5A3E-592932EE96BB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0" creationId="{3EB2A4B8-4479-D0B2-DA50-204D53B667CE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1" creationId="{F3972075-8EF6-E662-B3EE-1754DBD5BC65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2" creationId="{254C53FE-2287-F601-3473-A68483AAEB0F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3" creationId="{E539DBC9-97CF-3FDD-2F03-517EDFEF780B}"/>
          </ac:spMkLst>
        </pc:spChg>
        <pc:spChg chg="add mod">
          <ac:chgData name="Jakob Frabosilio" userId="a4cd8985-fec4-40e2-9b04-4113e322c883" providerId="ADAL" clId="{5B4C1A71-96B2-45E0-9079-62D3F1133F72}" dt="2024-08-29T07:49:27.289" v="29165" actId="207"/>
          <ac:spMkLst>
            <pc:docMk/>
            <pc:sldMk cId="2752774568" sldId="299"/>
            <ac:spMk id="44" creationId="{EE10F586-B035-3654-04D2-E0CAB06569E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5" creationId="{3CC4AC67-BDBA-DBE0-2E8D-099EE10D0F1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6" creationId="{8DD92A9F-9F4F-5BA8-C325-DF69F63A420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7" creationId="{0DFCF530-249A-885C-A85B-58944DD788DF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8" creationId="{EB497F62-56D7-419C-7195-94FE4C39A41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49" creationId="{7476EABA-82F6-8C41-7499-AFD47196B75D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0" creationId="{7F370F02-36DA-16FC-E5FA-C5D2AD1A4A73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1" creationId="{B853195E-AA9E-8F9F-2460-5FCBDE88A2A3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2" creationId="{060B492E-2575-A2C5-E9EC-3FD43AB71A5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3" creationId="{49B6F4D8-C301-B406-54BF-B441F34274F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4" creationId="{2D33166A-CD59-2DE0-1647-323DB5FA2BE4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5" creationId="{30FF3ECB-2747-B317-4E17-5D08AFD40576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6" creationId="{E43ED1BE-9323-E07B-869D-130F7B8BB112}"/>
          </ac:spMkLst>
        </pc:spChg>
        <pc:spChg chg="add mod">
          <ac:chgData name="Jakob Frabosilio" userId="a4cd8985-fec4-40e2-9b04-4113e322c883" providerId="ADAL" clId="{5B4C1A71-96B2-45E0-9079-62D3F1133F72}" dt="2024-08-29T07:47:01.726" v="29137"/>
          <ac:spMkLst>
            <pc:docMk/>
            <pc:sldMk cId="2752774568" sldId="299"/>
            <ac:spMk id="57" creationId="{CFBD743F-0CE7-965C-E7E0-41F65468AF21}"/>
          </ac:spMkLst>
        </pc:spChg>
        <pc:picChg chg="add mod modCrop">
          <ac:chgData name="Jakob Frabosilio" userId="a4cd8985-fec4-40e2-9b04-4113e322c883" providerId="ADAL" clId="{5B4C1A71-96B2-45E0-9079-62D3F1133F72}" dt="2024-08-29T01:47:17.371" v="18092" actId="1035"/>
          <ac:picMkLst>
            <pc:docMk/>
            <pc:sldMk cId="2752774568" sldId="299"/>
            <ac:picMk id="28" creationId="{E7CC1FC7-2B24-2C79-5102-B08D6DCBB206}"/>
          </ac:picMkLst>
        </pc:picChg>
        <pc:picChg chg="add mod modCrop">
          <ac:chgData name="Jakob Frabosilio" userId="a4cd8985-fec4-40e2-9b04-4113e322c883" providerId="ADAL" clId="{5B4C1A71-96B2-45E0-9079-62D3F1133F72}" dt="2024-08-29T01:47:20.474" v="18093" actId="1076"/>
          <ac:picMkLst>
            <pc:docMk/>
            <pc:sldMk cId="2752774568" sldId="299"/>
            <ac:picMk id="30" creationId="{866ADAAB-79B7-434B-11E9-A31A3DC72A74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21.198" v="29164" actId="207"/>
        <pc:sldMkLst>
          <pc:docMk/>
          <pc:sldMk cId="141116467" sldId="300"/>
        </pc:sldMkLst>
        <pc:spChg chg="mod">
          <ac:chgData name="Jakob Frabosilio" userId="a4cd8985-fec4-40e2-9b04-4113e322c883" providerId="ADAL" clId="{5B4C1A71-96B2-45E0-9079-62D3F1133F72}" dt="2024-08-29T01:50:39.668" v="18231" actId="20577"/>
          <ac:spMkLst>
            <pc:docMk/>
            <pc:sldMk cId="141116467" sldId="30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2:01:30.742" v="19058" actId="20577"/>
          <ac:spMkLst>
            <pc:docMk/>
            <pc:sldMk cId="141116467" sldId="30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5" creationId="{F1EA87C2-ED4F-0CA6-DB98-A7DD20666336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6" creationId="{F72DEBCA-71E0-A044-D4C8-575AB11348B8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28" creationId="{18E3746B-4862-8A8E-684D-8F99D5064725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0" creationId="{D921E01B-2FFD-5381-1A51-D3FFFFCDB834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1" creationId="{F0B2C701-BA0A-CCCE-20A6-E299434ECA32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3" creationId="{9F0D6E6E-90C8-EF14-2009-75A177E148F3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5" creationId="{FD5290C3-F57C-6712-5A02-83DF4DDFF4FA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6" creationId="{FB794CE9-3BA9-C440-8B03-9C55E9F3AF99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7" creationId="{9287A653-7FD5-6E90-9DBE-2B223D5A4694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8" creationId="{112C99BC-61A0-2048-0D29-26617C28EB1E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39" creationId="{0210C985-712D-84B2-E127-2181DD97A4D5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40" creationId="{F3DB649A-1F49-DD47-AA3C-4940853AB7BB}"/>
          </ac:spMkLst>
        </pc:spChg>
        <pc:spChg chg="add mod">
          <ac:chgData name="Jakob Frabosilio" userId="a4cd8985-fec4-40e2-9b04-4113e322c883" providerId="ADAL" clId="{5B4C1A71-96B2-45E0-9079-62D3F1133F72}" dt="2024-08-29T07:49:21.198" v="29164" actId="207"/>
          <ac:spMkLst>
            <pc:docMk/>
            <pc:sldMk cId="141116467" sldId="300"/>
            <ac:spMk id="41" creationId="{AF4BEE55-2F1B-5A00-76BD-310884228837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2" creationId="{5F6D46E3-3833-4564-D726-BEE8F2254500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3" creationId="{DD12DD36-16DD-915A-25F9-3BD3AC5EDD26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4" creationId="{513D5746-C038-F07E-86CE-BF06E2B7E5B9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5" creationId="{E0FB28C0-5961-F066-4CF8-0E29E71E137B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6" creationId="{08DADDF4-49D5-AA43-BA90-BDAE8D538126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7" creationId="{2D00B590-F88E-1EAF-BBC9-3E7948BF8BBF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8" creationId="{AD5100DF-596F-2788-AC29-0789B29ECE81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49" creationId="{5E93E5B2-DC05-8BB9-4ED5-3175A7F7775E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0" creationId="{5CFBA7C9-3412-4ECA-0323-A52FFFA76393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1" creationId="{0AA9FD2D-871F-6990-6961-F3AB046ED128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2" creationId="{A9AF0BC4-D444-03ED-CE22-C2FE041FDBA0}"/>
          </ac:spMkLst>
        </pc:spChg>
        <pc:spChg chg="add mod">
          <ac:chgData name="Jakob Frabosilio" userId="a4cd8985-fec4-40e2-9b04-4113e322c883" providerId="ADAL" clId="{5B4C1A71-96B2-45E0-9079-62D3F1133F72}" dt="2024-08-29T07:47:02.289" v="29138"/>
          <ac:spMkLst>
            <pc:docMk/>
            <pc:sldMk cId="141116467" sldId="300"/>
            <ac:spMk id="53" creationId="{5C496E86-823C-387B-A769-A9A10A11ED0D}"/>
          </ac:spMkLst>
        </pc:spChg>
        <pc:picChg chg="del">
          <ac:chgData name="Jakob Frabosilio" userId="a4cd8985-fec4-40e2-9b04-4113e322c883" providerId="ADAL" clId="{5B4C1A71-96B2-45E0-9079-62D3F1133F72}" dt="2024-08-29T01:50:41.842" v="18232" actId="478"/>
          <ac:picMkLst>
            <pc:docMk/>
            <pc:sldMk cId="141116467" sldId="300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1:50:42.247" v="18233" actId="478"/>
          <ac:picMkLst>
            <pc:docMk/>
            <pc:sldMk cId="141116467" sldId="300"/>
            <ac:picMk id="29" creationId="{EA1E9EBF-6054-AFC0-8DFB-660944505CAB}"/>
          </ac:picMkLst>
        </pc:picChg>
        <pc:picChg chg="del">
          <ac:chgData name="Jakob Frabosilio" userId="a4cd8985-fec4-40e2-9b04-4113e322c883" providerId="ADAL" clId="{5B4C1A71-96B2-45E0-9079-62D3F1133F72}" dt="2024-08-29T01:50:42.634" v="18234" actId="478"/>
          <ac:picMkLst>
            <pc:docMk/>
            <pc:sldMk cId="141116467" sldId="300"/>
            <ac:picMk id="32" creationId="{FC9A5E83-486B-B494-42DE-7C05547D72F5}"/>
          </ac:picMkLst>
        </pc:picChg>
        <pc:picChg chg="del">
          <ac:chgData name="Jakob Frabosilio" userId="a4cd8985-fec4-40e2-9b04-4113e322c883" providerId="ADAL" clId="{5B4C1A71-96B2-45E0-9079-62D3F1133F72}" dt="2024-08-29T01:50:43.008" v="18235" actId="478"/>
          <ac:picMkLst>
            <pc:docMk/>
            <pc:sldMk cId="141116467" sldId="300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15.777" v="29163" actId="207"/>
        <pc:sldMkLst>
          <pc:docMk/>
          <pc:sldMk cId="703217546" sldId="301"/>
        </pc:sldMkLst>
        <pc:spChg chg="mod">
          <ac:chgData name="Jakob Frabosilio" userId="a4cd8985-fec4-40e2-9b04-4113e322c883" providerId="ADAL" clId="{5B4C1A71-96B2-45E0-9079-62D3F1133F72}" dt="2024-08-29T02:01:37.071" v="19066" actId="20577"/>
          <ac:spMkLst>
            <pc:docMk/>
            <pc:sldMk cId="703217546" sldId="301"/>
            <ac:spMk id="2" creationId="{BD8DF136-FAEF-341F-DF9C-0EA6E6175714}"/>
          </ac:spMkLst>
        </pc:spChg>
        <pc:spChg chg="del">
          <ac:chgData name="Jakob Frabosilio" userId="a4cd8985-fec4-40e2-9b04-4113e322c883" providerId="ADAL" clId="{5B4C1A71-96B2-45E0-9079-62D3F1133F72}" dt="2024-08-29T02:01:39.378" v="19067" actId="478"/>
          <ac:spMkLst>
            <pc:docMk/>
            <pc:sldMk cId="703217546" sldId="301"/>
            <ac:spMk id="3" creationId="{2C1C36DD-D8A2-FAF2-8C8D-DF7F74487063}"/>
          </ac:spMkLst>
        </pc:spChg>
        <pc:spChg chg="add del mod">
          <ac:chgData name="Jakob Frabosilio" userId="a4cd8985-fec4-40e2-9b04-4113e322c883" providerId="ADAL" clId="{5B4C1A71-96B2-45E0-9079-62D3F1133F72}" dt="2024-08-29T02:01:41.098" v="19068" actId="478"/>
          <ac:spMkLst>
            <pc:docMk/>
            <pc:sldMk cId="703217546" sldId="301"/>
            <ac:spMk id="6" creationId="{20EEDEA3-F186-EBFA-029E-02B0AEBB02A8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29" creationId="{FF862FBF-996A-1DDF-18F8-C68A41958C9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0" creationId="{ED90A50A-A833-BC24-28AC-46BBA7D8365E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1" creationId="{413EBB9D-A371-0C95-BFA8-32F1F5E4B141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2" creationId="{E16A4424-AE28-C08A-3423-0C381CD6EEEA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3" creationId="{3B16DF2B-105C-2A7B-632D-9F0617D190C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4" creationId="{D6640C4B-0C15-6C73-A17A-536F3EC2BAD1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5" creationId="{10B476FC-2F6C-D4BB-B40C-EEEBBB0E2AA4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6" creationId="{C3C06C0F-66D7-B46F-CA2A-F7617DA1A02D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7" creationId="{FDB1152D-AEAD-465F-208B-DA1500FD811C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8" creationId="{F443CDEF-62A4-7D94-243B-D7BEC4C613D8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39" creationId="{A5D5531A-2EA0-2C9D-02B5-2327A1B1CBFF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0" creationId="{CDE95D27-6EC9-C582-F158-334EE374CB60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1" creationId="{3A0ABAB5-3F23-24FB-4B3D-F196D5EE271B}"/>
          </ac:spMkLst>
        </pc:spChg>
        <pc:spChg chg="add mod">
          <ac:chgData name="Jakob Frabosilio" userId="a4cd8985-fec4-40e2-9b04-4113e322c883" providerId="ADAL" clId="{5B4C1A71-96B2-45E0-9079-62D3F1133F72}" dt="2024-08-29T07:49:15.777" v="29163" actId="207"/>
          <ac:spMkLst>
            <pc:docMk/>
            <pc:sldMk cId="703217546" sldId="301"/>
            <ac:spMk id="42" creationId="{9F91FAFF-7750-6569-A7B9-3231322B3A82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3" creationId="{EB9A87F8-5838-8436-2497-64AD0B5692FA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4" creationId="{636A78C4-8AA1-593A-E31B-2E5321403BD1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5" creationId="{36224392-2FCA-FC19-D598-9F068BBF4300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6" creationId="{6DF911B6-55D0-5ED0-82B7-8157B1EAC04B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7" creationId="{8B184546-C2BE-07C9-24CF-E63FF2CAA218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8" creationId="{8B9C06C2-DDD9-2182-C65D-EC3E42BE569A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49" creationId="{CA0F6FCE-93EC-74CF-AA55-5DF0FAD43919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0" creationId="{DA747F26-B5E0-B7A0-51CD-65B395C8D0FE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1" creationId="{9C8541DB-FA7C-A640-18F5-3434E17936C7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2" creationId="{E958A1BE-C93B-8A9A-1E62-C9B495E21BC0}"/>
          </ac:spMkLst>
        </pc:spChg>
        <pc:spChg chg="add mod">
          <ac:chgData name="Jakob Frabosilio" userId="a4cd8985-fec4-40e2-9b04-4113e322c883" providerId="ADAL" clId="{5B4C1A71-96B2-45E0-9079-62D3F1133F72}" dt="2024-08-29T07:47:02.794" v="29139"/>
          <ac:spMkLst>
            <pc:docMk/>
            <pc:sldMk cId="703217546" sldId="301"/>
            <ac:spMk id="53" creationId="{C6C6DD2A-CFD5-1188-39FF-9E0AA9C3BEEB}"/>
          </ac:spMkLst>
        </pc:spChg>
        <pc:picChg chg="add mod">
          <ac:chgData name="Jakob Frabosilio" userId="a4cd8985-fec4-40e2-9b04-4113e322c883" providerId="ADAL" clId="{5B4C1A71-96B2-45E0-9079-62D3F1133F72}" dt="2024-08-29T02:01:51.090" v="19073" actId="1076"/>
          <ac:picMkLst>
            <pc:docMk/>
            <pc:sldMk cId="703217546" sldId="301"/>
            <ac:picMk id="28" creationId="{449300AF-207E-4B5A-85FE-33C2519773E3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09.555" v="29162" actId="207"/>
        <pc:sldMkLst>
          <pc:docMk/>
          <pc:sldMk cId="2441638137" sldId="302"/>
        </pc:sldMkLst>
        <pc:spChg chg="mod">
          <ac:chgData name="Jakob Frabosilio" userId="a4cd8985-fec4-40e2-9b04-4113e322c883" providerId="ADAL" clId="{5B4C1A71-96B2-45E0-9079-62D3F1133F72}" dt="2024-08-29T02:02:17.477" v="19121" actId="20577"/>
          <ac:spMkLst>
            <pc:docMk/>
            <pc:sldMk cId="2441638137" sldId="30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5:43:43.352" v="19859" actId="20577"/>
          <ac:spMkLst>
            <pc:docMk/>
            <pc:sldMk cId="2441638137" sldId="302"/>
            <ac:spMk id="3" creationId="{2C1C36DD-D8A2-FAF2-8C8D-DF7F74487063}"/>
          </ac:spMkLst>
        </pc:spChg>
        <pc:spChg chg="add del">
          <ac:chgData name="Jakob Frabosilio" userId="a4cd8985-fec4-40e2-9b04-4113e322c883" providerId="ADAL" clId="{5B4C1A71-96B2-45E0-9079-62D3F1133F72}" dt="2024-08-29T06:02:42.072" v="19868" actId="22"/>
          <ac:spMkLst>
            <pc:docMk/>
            <pc:sldMk cId="2441638137" sldId="302"/>
            <ac:spMk id="36" creationId="{62CABB9D-CCF1-4945-D0BD-2305029FE98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7" creationId="{90B8F431-9770-EF73-6065-501BF93DFB5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8" creationId="{5E6B5921-4D2C-B06B-E971-5CDDD5C7949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39" creationId="{BC6991E9-6700-636E-704F-101325E3BBE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0" creationId="{72AB2000-0929-D9A2-2FD6-CD6E56233D8F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1" creationId="{46BABADD-4435-D65C-6793-71A9AA670190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2" creationId="{F33CE93F-3BC5-AC92-0DD0-579E6E662CC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3" creationId="{4235A743-02B5-54FE-B5C4-597F59043FE8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4" creationId="{4D81967C-559D-0513-8369-9E00DA3B22D5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5" creationId="{C29909E6-6F9C-9FB4-5839-7AE1986F04AA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6" creationId="{29F6B389-1CF5-474C-8365-465A2CCBDA16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7" creationId="{13827876-E96B-FD74-7078-B49C2D31597C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8" creationId="{DF35F34E-7BC8-0452-A89B-566DDEEF6911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49" creationId="{F2EDAC49-FE60-8156-1650-F2B2A064FB66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50" creationId="{38F93F2E-5EE8-D8BF-BBF8-49FFEC0F8804}"/>
          </ac:spMkLst>
        </pc:spChg>
        <pc:spChg chg="add mod">
          <ac:chgData name="Jakob Frabosilio" userId="a4cd8985-fec4-40e2-9b04-4113e322c883" providerId="ADAL" clId="{5B4C1A71-96B2-45E0-9079-62D3F1133F72}" dt="2024-08-29T07:49:09.555" v="29162" actId="207"/>
          <ac:spMkLst>
            <pc:docMk/>
            <pc:sldMk cId="2441638137" sldId="302"/>
            <ac:spMk id="51" creationId="{F4B966BA-F8F8-C39B-065C-7BD48615BDB7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2" creationId="{0D52ED68-2097-5321-8BE2-324A1BB5716B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3" creationId="{F361BA20-75F4-6C2B-4F21-BCB42C288C56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4" creationId="{F1C7E8E9-8D73-168A-36D1-54766703CCB2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5" creationId="{C3BA8B5C-F0F3-9ACF-6E9B-217DA9ACA1C4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6" creationId="{BDC53FC1-4762-C662-2F38-7F520883DF10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7" creationId="{E0856164-2AFA-5B76-E2FC-F2D89CF452D7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8" creationId="{F50EC51D-8200-B82B-9F22-C92D3C0B7E3B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59" creationId="{7C58C7AB-4BF0-7FF3-B666-E7DF607C00E4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60" creationId="{E763D84B-0897-11D5-D57A-5D7CC08B23C0}"/>
          </ac:spMkLst>
        </pc:spChg>
        <pc:spChg chg="add mod">
          <ac:chgData name="Jakob Frabosilio" userId="a4cd8985-fec4-40e2-9b04-4113e322c883" providerId="ADAL" clId="{5B4C1A71-96B2-45E0-9079-62D3F1133F72}" dt="2024-08-29T07:47:03.308" v="29140"/>
          <ac:spMkLst>
            <pc:docMk/>
            <pc:sldMk cId="2441638137" sldId="302"/>
            <ac:spMk id="61" creationId="{FDE6982B-EBA1-EFAA-C874-06C330266A46}"/>
          </ac:spMkLst>
        </pc:spChg>
        <pc:picChg chg="add del">
          <ac:chgData name="Jakob Frabosilio" userId="a4cd8985-fec4-40e2-9b04-4113e322c883" providerId="ADAL" clId="{5B4C1A71-96B2-45E0-9079-62D3F1133F72}" dt="2024-08-29T05:41:34.239" v="19779" actId="22"/>
          <ac:picMkLst>
            <pc:docMk/>
            <pc:sldMk cId="2441638137" sldId="302"/>
            <ac:picMk id="6" creationId="{02B19700-E337-47EA-F74B-A0DEFE0060E5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27" creationId="{C6BCCEE5-4CC9-7983-FE76-A38AE561EDDB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29" creationId="{EA1E9EBF-6054-AFC0-8DFB-660944505CAB}"/>
          </ac:picMkLst>
        </pc:picChg>
        <pc:picChg chg="add mod">
          <ac:chgData name="Jakob Frabosilio" userId="a4cd8985-fec4-40e2-9b04-4113e322c883" providerId="ADAL" clId="{5B4C1A71-96B2-45E0-9079-62D3F1133F72}" dt="2024-08-29T05:44:01.661" v="19865" actId="1076"/>
          <ac:picMkLst>
            <pc:docMk/>
            <pc:sldMk cId="2441638137" sldId="302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32" creationId="{FC9A5E83-486B-B494-42DE-7C05547D72F5}"/>
          </ac:picMkLst>
        </pc:picChg>
        <pc:picChg chg="add mod">
          <ac:chgData name="Jakob Frabosilio" userId="a4cd8985-fec4-40e2-9b04-4113e322c883" providerId="ADAL" clId="{5B4C1A71-96B2-45E0-9079-62D3F1133F72}" dt="2024-08-29T05:44:08.161" v="19866" actId="1076"/>
          <ac:picMkLst>
            <pc:docMk/>
            <pc:sldMk cId="2441638137" sldId="302"/>
            <ac:picMk id="33" creationId="{27262849-CD04-4758-05BA-88CB1E8AF9B0}"/>
          </ac:picMkLst>
        </pc:picChg>
        <pc:picChg chg="del">
          <ac:chgData name="Jakob Frabosilio" userId="a4cd8985-fec4-40e2-9b04-4113e322c883" providerId="ADAL" clId="{5B4C1A71-96B2-45E0-9079-62D3F1133F72}" dt="2024-08-29T05:17:53.043" v="19122" actId="478"/>
          <ac:picMkLst>
            <pc:docMk/>
            <pc:sldMk cId="2441638137" sldId="302"/>
            <ac:picMk id="34" creationId="{5F1EE4A4-0B0D-00ED-8EF6-AAF4445199C9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9:00.759" v="29161" actId="207"/>
        <pc:sldMkLst>
          <pc:docMk/>
          <pc:sldMk cId="1085738915" sldId="303"/>
        </pc:sldMkLst>
        <pc:spChg chg="mod">
          <ac:chgData name="Jakob Frabosilio" userId="a4cd8985-fec4-40e2-9b04-4113e322c883" providerId="ADAL" clId="{5B4C1A71-96B2-45E0-9079-62D3F1133F72}" dt="2024-08-29T06:03:31.209" v="19885" actId="20577"/>
          <ac:spMkLst>
            <pc:docMk/>
            <pc:sldMk cId="1085738915" sldId="30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11:34.627" v="20953" actId="20577"/>
          <ac:spMkLst>
            <pc:docMk/>
            <pc:sldMk cId="1085738915" sldId="303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5" creationId="{B44EC1E5-9954-9DBF-6F61-9D86E4DA6062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6" creationId="{64CF52D8-CA92-7AC1-DD8D-5E1C46FB15EA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7" creationId="{71F3C53D-E576-3244-3EBE-B79F0C445EB6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8" creationId="{7B824124-CEE4-AE68-100E-1E4403596A02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29" creationId="{8660088F-A801-4269-E98D-C9E8B639D71E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1" creationId="{AC7A45E7-5BCF-6DC3-107E-78C02E6300AF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2" creationId="{C9A68401-EF4C-5AD4-E646-78D45756235F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4" creationId="{B6F0A637-2BFE-3203-0CC2-877D740FE969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5" creationId="{32F6A473-565D-F05E-36D6-8E1473F9D0DC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6" creationId="{02F7547C-481F-7B0C-54E8-5183D66F1435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7" creationId="{8B0DB45B-312F-1682-40AA-DDCA2DA7A885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8" creationId="{EF320AF8-9182-AA7C-24E4-258824B02E91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39" creationId="{19AE859B-EF8F-3145-346C-1B50F0BFA9CB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0" creationId="{D15F36A3-1C4A-86FE-9EA1-52C20ECBE7AE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1" creationId="{5FF87A8C-1748-B81E-BF71-3E7405F741BD}"/>
          </ac:spMkLst>
        </pc:spChg>
        <pc:spChg chg="add mod">
          <ac:chgData name="Jakob Frabosilio" userId="a4cd8985-fec4-40e2-9b04-4113e322c883" providerId="ADAL" clId="{5B4C1A71-96B2-45E0-9079-62D3F1133F72}" dt="2024-08-29T07:49:00.759" v="29161" actId="207"/>
          <ac:spMkLst>
            <pc:docMk/>
            <pc:sldMk cId="1085738915" sldId="303"/>
            <ac:spMk id="42" creationId="{16905B0D-F718-0CD3-6708-00CF47D76B0E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3" creationId="{6C8C3CA3-99DB-9C03-2914-79BC71725551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4" creationId="{5310EDB8-DA10-BD2E-8F6D-7652FB44BC37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5" creationId="{ADB35B4A-0B97-87B7-66E4-2CA2C3C9311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6" creationId="{60C3B536-5A97-0C87-0D37-DE1823B583DF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7" creationId="{007E1BF3-33FB-DB18-7D4F-4247A3150A25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8" creationId="{850DC839-0EF3-8378-4A97-F4F68CA9312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49" creationId="{C13AC846-9870-4E6F-7D2F-C0FF7F103A6C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50" creationId="{5D7CB157-14FE-F745-C8C7-E4B292202B20}"/>
          </ac:spMkLst>
        </pc:spChg>
        <pc:spChg chg="add mod">
          <ac:chgData name="Jakob Frabosilio" userId="a4cd8985-fec4-40e2-9b04-4113e322c883" providerId="ADAL" clId="{5B4C1A71-96B2-45E0-9079-62D3F1133F72}" dt="2024-08-29T07:47:03.844" v="29141"/>
          <ac:spMkLst>
            <pc:docMk/>
            <pc:sldMk cId="1085738915" sldId="303"/>
            <ac:spMk id="51" creationId="{E8759210-294B-8CBB-239D-39BC10100462}"/>
          </ac:spMkLst>
        </pc:spChg>
        <pc:picChg chg="del">
          <ac:chgData name="Jakob Frabosilio" userId="a4cd8985-fec4-40e2-9b04-4113e322c883" providerId="ADAL" clId="{5B4C1A71-96B2-45E0-9079-62D3F1133F72}" dt="2024-08-29T06:03:35.336" v="19886" actId="478"/>
          <ac:picMkLst>
            <pc:docMk/>
            <pc:sldMk cId="1085738915" sldId="303"/>
            <ac:picMk id="30" creationId="{ECA5806D-2548-A04C-0FA5-39566011354C}"/>
          </ac:picMkLst>
        </pc:picChg>
        <pc:picChg chg="del mod">
          <ac:chgData name="Jakob Frabosilio" userId="a4cd8985-fec4-40e2-9b04-4113e322c883" providerId="ADAL" clId="{5B4C1A71-96B2-45E0-9079-62D3F1133F72}" dt="2024-08-29T06:03:35.700" v="19888" actId="478"/>
          <ac:picMkLst>
            <pc:docMk/>
            <pc:sldMk cId="1085738915" sldId="303"/>
            <ac:picMk id="33" creationId="{27262849-CD04-4758-05BA-88CB1E8AF9B0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54.752" v="29160" actId="207"/>
        <pc:sldMkLst>
          <pc:docMk/>
          <pc:sldMk cId="3562167987" sldId="304"/>
        </pc:sldMkLst>
        <pc:spChg chg="mod">
          <ac:chgData name="Jakob Frabosilio" userId="a4cd8985-fec4-40e2-9b04-4113e322c883" providerId="ADAL" clId="{5B4C1A71-96B2-45E0-9079-62D3F1133F72}" dt="2024-08-29T06:12:13.074" v="20998" actId="20577"/>
          <ac:spMkLst>
            <pc:docMk/>
            <pc:sldMk cId="3562167987" sldId="304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22:30.390" v="22079" actId="20577"/>
          <ac:spMkLst>
            <pc:docMk/>
            <pc:sldMk cId="3562167987" sldId="304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5" creationId="{09727842-9D1B-F752-FF00-04E58782809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6" creationId="{10B47263-8769-9DF0-884C-9F0698ABF57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7" creationId="{ED17315A-1334-8586-57B4-84A20A4FDAB0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8" creationId="{47934A4A-AD47-8050-4D13-6C5B7530B6E0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29" creationId="{C64F26B4-BFA4-E014-FBB7-174F60C65C44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1" creationId="{D604980A-922C-E867-B0D8-5FB8B8F56C5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2" creationId="{0D6C09D3-A358-2621-DBDA-B12579850893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4" creationId="{50A32B1D-7A8E-BBB5-08BE-C9F63E71EA91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5" creationId="{5E1D343A-D03B-86BE-D66A-CC30A085B3B1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6" creationId="{38561143-6CC0-3A27-3D28-BBA0A32669B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7" creationId="{995C3BBB-D4AC-BAA6-227F-C5E6C41768F5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8" creationId="{9CCDDEF2-4864-8F7D-61FA-7D149BEB107A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39" creationId="{081EE7DE-CFF8-E5EB-028F-ECB0B1E9188D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0" creationId="{14845D02-7501-13BA-F323-8BC48201AC6C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1" creationId="{40F5AEC7-7B70-2C49-8A3A-A8A8F30C6456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2" creationId="{7C0B47BB-8C5D-B180-49CC-920025D45D72}"/>
          </ac:spMkLst>
        </pc:spChg>
        <pc:spChg chg="add mod">
          <ac:chgData name="Jakob Frabosilio" userId="a4cd8985-fec4-40e2-9b04-4113e322c883" providerId="ADAL" clId="{5B4C1A71-96B2-45E0-9079-62D3F1133F72}" dt="2024-08-29T07:48:54.752" v="29160" actId="207"/>
          <ac:spMkLst>
            <pc:docMk/>
            <pc:sldMk cId="3562167987" sldId="304"/>
            <ac:spMk id="43" creationId="{91DBAC8E-5515-DE72-455E-F98996113AC1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4" creationId="{7FEF06B1-9406-A80D-42E3-361E2DB135AA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5" creationId="{033D930F-78D8-3346-28BF-742BD12D7898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6" creationId="{3CA78580-F9B5-A581-A785-F8B1E7F95BC5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7" creationId="{57AA4B8A-5FDA-D818-1727-455E08CA35A9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8" creationId="{51A8D3FD-9259-6258-EF6F-8CDDF9FD4DDC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49" creationId="{5F3165A8-9C22-1A3C-9F68-18CA0F749802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50" creationId="{6AB66192-E298-7E80-FC3E-74011ED66B72}"/>
          </ac:spMkLst>
        </pc:spChg>
        <pc:spChg chg="add mod">
          <ac:chgData name="Jakob Frabosilio" userId="a4cd8985-fec4-40e2-9b04-4113e322c883" providerId="ADAL" clId="{5B4C1A71-96B2-45E0-9079-62D3F1133F72}" dt="2024-08-29T07:47:04.363" v="29142"/>
          <ac:spMkLst>
            <pc:docMk/>
            <pc:sldMk cId="3562167987" sldId="304"/>
            <ac:spMk id="51" creationId="{7517E1A8-57AA-73B2-7331-4223F9756219}"/>
          </ac:spMkLst>
        </pc:spChg>
        <pc:picChg chg="del">
          <ac:chgData name="Jakob Frabosilio" userId="a4cd8985-fec4-40e2-9b04-4113e322c883" providerId="ADAL" clId="{5B4C1A71-96B2-45E0-9079-62D3F1133F72}" dt="2024-08-29T06:12:17.643" v="21000" actId="478"/>
          <ac:picMkLst>
            <pc:docMk/>
            <pc:sldMk cId="3562167987" sldId="304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6:12:18.174" v="21001" actId="478"/>
          <ac:picMkLst>
            <pc:docMk/>
            <pc:sldMk cId="3562167987" sldId="304"/>
            <ac:picMk id="33" creationId="{27262849-CD04-4758-05BA-88CB1E8AF9B0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42.563" v="29159" actId="207"/>
        <pc:sldMkLst>
          <pc:docMk/>
          <pc:sldMk cId="1417880841" sldId="305"/>
        </pc:sldMkLst>
        <pc:spChg chg="mod">
          <ac:chgData name="Jakob Frabosilio" userId="a4cd8985-fec4-40e2-9b04-4113e322c883" providerId="ADAL" clId="{5B4C1A71-96B2-45E0-9079-62D3F1133F72}" dt="2024-08-29T06:22:55.046" v="22105" actId="20577"/>
          <ac:spMkLst>
            <pc:docMk/>
            <pc:sldMk cId="1417880841" sldId="305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40:07.432" v="22860" actId="20577"/>
          <ac:spMkLst>
            <pc:docMk/>
            <pc:sldMk cId="1417880841" sldId="305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7" creationId="{00CDA9D9-C017-CBA3-6257-2BB6A5F1C552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8" creationId="{E350A2B5-1507-6147-9DB2-C5540D3E4A1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29" creationId="{2AC7B707-1346-7585-AC06-DFCE8911A9B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1" creationId="{2243C842-5560-8ECA-E435-FE3F4E6BCA9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2" creationId="{1B754FAB-655D-C6FB-1625-5F2AC8DC990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4" creationId="{55212F30-B2A1-9EF5-1248-3E73C6563215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5" creationId="{640A0C4E-3DDB-040C-E007-FDF61EBA7AA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6" creationId="{7128EB33-F294-FB17-5D4B-6D85657961A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7" creationId="{B4DF72E3-9873-5A33-D25E-456E85B762CA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8" creationId="{14EAAB3F-5304-E2A2-BD2C-98F9EFE45842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39" creationId="{666476CD-EE11-4022-329B-305B114E4357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0" creationId="{54769C46-65E2-5B68-F307-84F478C00E99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1" creationId="{07160CF3-3B5C-2304-31DF-0A3AD717B0DB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2" creationId="{4F279D47-C1C0-3F21-DEE2-D08A549E012D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3" creationId="{44687589-2CDD-B50F-84E4-152CCD2EA64E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4" creationId="{97423EDF-943C-07F3-F9A9-55127E66C428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5" creationId="{13FA8E33-6063-5716-6E9F-B01A38FC81E1}"/>
          </ac:spMkLst>
        </pc:spChg>
        <pc:spChg chg="add mod">
          <ac:chgData name="Jakob Frabosilio" userId="a4cd8985-fec4-40e2-9b04-4113e322c883" providerId="ADAL" clId="{5B4C1A71-96B2-45E0-9079-62D3F1133F72}" dt="2024-08-29T07:48:42.563" v="29159" actId="207"/>
          <ac:spMkLst>
            <pc:docMk/>
            <pc:sldMk cId="1417880841" sldId="305"/>
            <ac:spMk id="46" creationId="{00DDDC99-C97E-1DF5-5AA2-5B65CB5D8A3A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7" creationId="{74132D08-5E82-60A6-CD0A-71C8AB6A480D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8" creationId="{1D9C1BD8-D505-7C67-DAC1-D089F2B19E03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49" creationId="{E7D9A0A4-9F93-24CF-ED7B-036008CCF72C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0" creationId="{6C2E26AA-B5C8-B4D7-5FFF-F6CD0DF4241B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1" creationId="{AFB3B718-D564-2687-8B9C-2852B5A5044F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2" creationId="{FAFADDC8-3E92-0AFC-A47E-5D30D8FE1F44}"/>
          </ac:spMkLst>
        </pc:spChg>
        <pc:spChg chg="add mod">
          <ac:chgData name="Jakob Frabosilio" userId="a4cd8985-fec4-40e2-9b04-4113e322c883" providerId="ADAL" clId="{5B4C1A71-96B2-45E0-9079-62D3F1133F72}" dt="2024-08-29T07:47:04.873" v="29143"/>
          <ac:spMkLst>
            <pc:docMk/>
            <pc:sldMk cId="1417880841" sldId="305"/>
            <ac:spMk id="53" creationId="{7100D0A4-5ED5-FAD2-57E8-C32F4E4117C7}"/>
          </ac:spMkLst>
        </pc:spChg>
        <pc:picChg chg="add mod">
          <ac:chgData name="Jakob Frabosilio" userId="a4cd8985-fec4-40e2-9b04-4113e322c883" providerId="ADAL" clId="{5B4C1A71-96B2-45E0-9079-62D3F1133F72}" dt="2024-08-29T06:26:03.026" v="22204" actId="1076"/>
          <ac:picMkLst>
            <pc:docMk/>
            <pc:sldMk cId="1417880841" sldId="305"/>
            <ac:picMk id="6" creationId="{DDC70D94-4A27-2479-BEDF-F05DEBCE66F9}"/>
          </ac:picMkLst>
        </pc:picChg>
        <pc:picChg chg="del">
          <ac:chgData name="Jakob Frabosilio" userId="a4cd8985-fec4-40e2-9b04-4113e322c883" providerId="ADAL" clId="{5B4C1A71-96B2-45E0-9079-62D3F1133F72}" dt="2024-08-29T06:23:22.907" v="22184" actId="478"/>
          <ac:picMkLst>
            <pc:docMk/>
            <pc:sldMk cId="1417880841" sldId="305"/>
            <ac:picMk id="30" creationId="{ECA5806D-2548-A04C-0FA5-39566011354C}"/>
          </ac:picMkLst>
        </pc:picChg>
        <pc:picChg chg="del">
          <ac:chgData name="Jakob Frabosilio" userId="a4cd8985-fec4-40e2-9b04-4113e322c883" providerId="ADAL" clId="{5B4C1A71-96B2-45E0-9079-62D3F1133F72}" dt="2024-08-29T06:23:22.397" v="22183" actId="478"/>
          <ac:picMkLst>
            <pc:docMk/>
            <pc:sldMk cId="1417880841" sldId="305"/>
            <ac:picMk id="33" creationId="{27262849-CD04-4758-05BA-88CB1E8AF9B0}"/>
          </ac:picMkLst>
        </pc:picChg>
        <pc:picChg chg="add mod">
          <ac:chgData name="Jakob Frabosilio" userId="a4cd8985-fec4-40e2-9b04-4113e322c883" providerId="ADAL" clId="{5B4C1A71-96B2-45E0-9079-62D3F1133F72}" dt="2024-08-29T06:38:36.924" v="22620" actId="1076"/>
          <ac:picMkLst>
            <pc:docMk/>
            <pc:sldMk cId="1417880841" sldId="305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36.083" v="29158" actId="207"/>
        <pc:sldMkLst>
          <pc:docMk/>
          <pc:sldMk cId="3224966512" sldId="306"/>
        </pc:sldMkLst>
        <pc:spChg chg="mod">
          <ac:chgData name="Jakob Frabosilio" userId="a4cd8985-fec4-40e2-9b04-4113e322c883" providerId="ADAL" clId="{5B4C1A71-96B2-45E0-9079-62D3F1133F72}" dt="2024-08-29T06:40:43.233" v="22895" actId="20577"/>
          <ac:spMkLst>
            <pc:docMk/>
            <pc:sldMk cId="3224966512" sldId="306"/>
            <ac:spMk id="2" creationId="{BD8DF136-FAEF-341F-DF9C-0EA6E6175714}"/>
          </ac:spMkLst>
        </pc:spChg>
        <pc:spChg chg="mod ord">
          <ac:chgData name="Jakob Frabosilio" userId="a4cd8985-fec4-40e2-9b04-4113e322c883" providerId="ADAL" clId="{5B4C1A71-96B2-45E0-9079-62D3F1133F72}" dt="2024-08-29T06:49:56.395" v="23722" actId="166"/>
          <ac:spMkLst>
            <pc:docMk/>
            <pc:sldMk cId="3224966512" sldId="306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0" creationId="{C071F96C-2B76-2FC2-61EC-FB08A87E6C4D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1" creationId="{993407E3-9948-3BFB-2918-8A536BED5C3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2" creationId="{186E31C1-7159-11D1-D5B4-6F5D51CAC662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3" creationId="{A61AC6F0-4AA1-A77C-BBAD-2D651A46DF10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4" creationId="{1B5F01B5-AFAF-A4C0-4A52-6F516A18D536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5" creationId="{C9F340F9-D791-CA20-3D0A-6FC0C061A634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6" creationId="{A4C80129-F0FE-C425-108F-F1732D67ED7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7" creationId="{3BA0D5B1-86A6-4C78-22DF-4AB4660E28DD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8" creationId="{588E8FEE-EFEF-4047-746F-E966C655AF7E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39" creationId="{4318FEDA-EED2-5414-5083-39C64C92CEAA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0" creationId="{0B4F5FFA-11D2-86E0-97AE-1498D8B6BD2F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1" creationId="{B1CDB136-8BB8-C7D1-CB7A-28D96D8DCDEB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2" creationId="{F2A1036D-0097-320C-6C23-BEA43F793A04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3" creationId="{3E76D3E5-3D1B-F348-7C96-F454CE52BF45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4" creationId="{E486232E-118B-BE0C-AB8C-112EC532D0EB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5" creationId="{F10C001E-2E4C-8EF0-8797-5F05C26B2945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6" creationId="{8E44F041-9B4C-F7D1-1585-2AF32BE8C922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7" creationId="{2B19A652-73F9-0DE4-82BD-E3E66BB3E139}"/>
          </ac:spMkLst>
        </pc:spChg>
        <pc:spChg chg="add mod">
          <ac:chgData name="Jakob Frabosilio" userId="a4cd8985-fec4-40e2-9b04-4113e322c883" providerId="ADAL" clId="{5B4C1A71-96B2-45E0-9079-62D3F1133F72}" dt="2024-08-29T07:48:36.083" v="29158" actId="207"/>
          <ac:spMkLst>
            <pc:docMk/>
            <pc:sldMk cId="3224966512" sldId="306"/>
            <ac:spMk id="48" creationId="{4BDFEDD9-6B94-F94E-432F-3731AAC01C4C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49" creationId="{1F2A2594-EBBA-8173-00A5-C381BECF5ECC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0" creationId="{0CB1BC01-C3B7-3BB5-183C-FF32EB2B6993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1" creationId="{572030E5-7F25-03FE-1029-CEE030B916F7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2" creationId="{5314AF9D-997B-A9EF-D299-61092B9B00A5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3" creationId="{338BF6E0-2094-C034-CCD4-0DF8A1FBC511}"/>
          </ac:spMkLst>
        </pc:spChg>
        <pc:spChg chg="add mod">
          <ac:chgData name="Jakob Frabosilio" userId="a4cd8985-fec4-40e2-9b04-4113e322c883" providerId="ADAL" clId="{5B4C1A71-96B2-45E0-9079-62D3F1133F72}" dt="2024-08-29T07:47:05.380" v="29144"/>
          <ac:spMkLst>
            <pc:docMk/>
            <pc:sldMk cId="3224966512" sldId="306"/>
            <ac:spMk id="54" creationId="{D523153A-CD61-CE24-F330-C89D3B8743FA}"/>
          </ac:spMkLst>
        </pc:spChg>
        <pc:picChg chg="del">
          <ac:chgData name="Jakob Frabosilio" userId="a4cd8985-fec4-40e2-9b04-4113e322c883" providerId="ADAL" clId="{5B4C1A71-96B2-45E0-9079-62D3F1133F72}" dt="2024-08-29T06:40:47.062" v="22896" actId="478"/>
          <ac:picMkLst>
            <pc:docMk/>
            <pc:sldMk cId="3224966512" sldId="306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6:45:11.005" v="23452"/>
          <ac:picMkLst>
            <pc:docMk/>
            <pc:sldMk cId="3224966512" sldId="306"/>
            <ac:picMk id="27" creationId="{B5F69A97-1323-8344-6947-4190D709C4A1}"/>
          </ac:picMkLst>
        </pc:picChg>
        <pc:picChg chg="add mod ord">
          <ac:chgData name="Jakob Frabosilio" userId="a4cd8985-fec4-40e2-9b04-4113e322c883" providerId="ADAL" clId="{5B4C1A71-96B2-45E0-9079-62D3F1133F72}" dt="2024-08-29T07:47:18.227" v="29147" actId="14100"/>
          <ac:picMkLst>
            <pc:docMk/>
            <pc:sldMk cId="3224966512" sldId="306"/>
            <ac:picMk id="29" creationId="{EF2B591F-7E3F-4F6C-4289-7CA942307F1D}"/>
          </ac:picMkLst>
        </pc:picChg>
        <pc:picChg chg="del">
          <ac:chgData name="Jakob Frabosilio" userId="a4cd8985-fec4-40e2-9b04-4113e322c883" providerId="ADAL" clId="{5B4C1A71-96B2-45E0-9079-62D3F1133F72}" dt="2024-08-29T06:40:47.472" v="22897" actId="478"/>
          <ac:picMkLst>
            <pc:docMk/>
            <pc:sldMk cId="3224966512" sldId="306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23.592" v="29157" actId="207"/>
        <pc:sldMkLst>
          <pc:docMk/>
          <pc:sldMk cId="1331802228" sldId="307"/>
        </pc:sldMkLst>
        <pc:spChg chg="mod">
          <ac:chgData name="Jakob Frabosilio" userId="a4cd8985-fec4-40e2-9b04-4113e322c883" providerId="ADAL" clId="{5B4C1A71-96B2-45E0-9079-62D3F1133F72}" dt="2024-08-29T06:50:19.115" v="23749" actId="20577"/>
          <ac:spMkLst>
            <pc:docMk/>
            <pc:sldMk cId="1331802228" sldId="307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6:54:34.404" v="24349" actId="20577"/>
          <ac:spMkLst>
            <pc:docMk/>
            <pc:sldMk cId="1331802228" sldId="307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28" creationId="{CB971745-C9CB-0EBD-C55D-BE065034CBA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29" creationId="{503CE87C-CD8E-1133-853C-11B527B8111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0" creationId="{825E313D-47CC-C81A-9FEE-29270C2E6838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1" creationId="{216089D7-F027-3345-3B3C-33AA689B2F7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2" creationId="{F6A94F07-0136-88BC-6D06-7DC0A2AF42C9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3" creationId="{6491EE6C-6518-C97B-36F4-03E57430CF6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4" creationId="{EEACD2AF-8287-64B4-8BCB-E274C2DE728E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5" creationId="{980AB697-D185-473C-F979-41078247DEA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6" creationId="{912F2D85-DD37-CF1D-F98F-1F9623FBE0C6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7" creationId="{3E4A27F7-55B6-42DD-208B-08BDC5333501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8" creationId="{46650BD9-AB34-CFDF-B8C6-67D1A13C610D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39" creationId="{C16A01B9-9000-D818-907A-6BAD527BFB85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0" creationId="{7914463A-4028-BA1F-4FA2-CAB4840047FF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1" creationId="{309816A9-933F-82D7-9866-356DDE3BD9C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2" creationId="{3F3AE6B7-524D-43D1-ED4D-1861F9A70660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3" creationId="{F8461BB7-D80C-9010-F606-D32E6A0A1C68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4" creationId="{CB7203C7-A0EC-A8A2-2F4B-FE50F01CAC82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5" creationId="{815F14A6-551A-1E46-6185-DC760DF8CE54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6" creationId="{7AE14820-69BC-33B3-1220-82466ADA9416}"/>
          </ac:spMkLst>
        </pc:spChg>
        <pc:spChg chg="add mod">
          <ac:chgData name="Jakob Frabosilio" userId="a4cd8985-fec4-40e2-9b04-4113e322c883" providerId="ADAL" clId="{5B4C1A71-96B2-45E0-9079-62D3F1133F72}" dt="2024-08-29T07:48:23.592" v="29157" actId="207"/>
          <ac:spMkLst>
            <pc:docMk/>
            <pc:sldMk cId="1331802228" sldId="307"/>
            <ac:spMk id="47" creationId="{5218129C-22DF-966D-7431-8F6DA6EE0DB6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48" creationId="{686E03E8-AE11-7B19-6A3F-4E6B6569A193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49" creationId="{D8A62E5A-6374-9578-43B7-93B2E9C9B34D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0" creationId="{CE517245-EEE0-D060-E029-E796591A64C1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1" creationId="{FD859227-E7D2-4C28-C196-67F1A9FE5935}"/>
          </ac:spMkLst>
        </pc:spChg>
        <pc:spChg chg="add mod">
          <ac:chgData name="Jakob Frabosilio" userId="a4cd8985-fec4-40e2-9b04-4113e322c883" providerId="ADAL" clId="{5B4C1A71-96B2-45E0-9079-62D3F1133F72}" dt="2024-08-29T07:47:05.874" v="29145"/>
          <ac:spMkLst>
            <pc:docMk/>
            <pc:sldMk cId="1331802228" sldId="307"/>
            <ac:spMk id="52" creationId="{8F12BAB0-E402-433A-56D7-8B3CADBACBCB}"/>
          </ac:spMkLst>
        </pc:spChg>
        <pc:picChg chg="del">
          <ac:chgData name="Jakob Frabosilio" userId="a4cd8985-fec4-40e2-9b04-4113e322c883" providerId="ADAL" clId="{5B4C1A71-96B2-45E0-9079-62D3F1133F72}" dt="2024-08-29T06:50:23.447" v="23751" actId="478"/>
          <ac:picMkLst>
            <pc:docMk/>
            <pc:sldMk cId="1331802228" sldId="307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6:54:42.039" v="24350" actId="1076"/>
          <ac:picMkLst>
            <pc:docMk/>
            <pc:sldMk cId="1331802228" sldId="307"/>
            <ac:picMk id="27" creationId="{D767EA7F-6FB8-B0BE-A9AB-945DCCF8131C}"/>
          </ac:picMkLst>
        </pc:picChg>
        <pc:picChg chg="del">
          <ac:chgData name="Jakob Frabosilio" userId="a4cd8985-fec4-40e2-9b04-4113e322c883" providerId="ADAL" clId="{5B4C1A71-96B2-45E0-9079-62D3F1133F72}" dt="2024-08-29T06:50:23.882" v="23752" actId="478"/>
          <ac:picMkLst>
            <pc:docMk/>
            <pc:sldMk cId="1331802228" sldId="307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10.985" v="29156" actId="207"/>
        <pc:sldMkLst>
          <pc:docMk/>
          <pc:sldMk cId="1067275887" sldId="308"/>
        </pc:sldMkLst>
        <pc:spChg chg="mod">
          <ac:chgData name="Jakob Frabosilio" userId="a4cd8985-fec4-40e2-9b04-4113e322c883" providerId="ADAL" clId="{5B4C1A71-96B2-45E0-9079-62D3F1133F72}" dt="2024-08-29T06:55:12.588" v="24386" actId="20577"/>
          <ac:spMkLst>
            <pc:docMk/>
            <pc:sldMk cId="1067275887" sldId="308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04:06.426" v="25095" actId="20577"/>
          <ac:spMkLst>
            <pc:docMk/>
            <pc:sldMk cId="1067275887" sldId="308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28" creationId="{D23DE8C0-3252-C41F-AE75-F683754538A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29" creationId="{F93BED8B-9305-A1FD-FC11-E398262B1999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0" creationId="{86F1A2A1-F5AB-54BE-DC5D-F1D4F1F0D8A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1" creationId="{17E23E56-B2F1-765C-F976-E3E252642A6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2" creationId="{FB2D9A60-3981-1464-EE87-75AD04F7503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3" creationId="{EAEB69E0-3F29-D612-8BBE-390DEB650234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4" creationId="{44C3266A-5A73-70EC-96F6-F3615714E220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5" creationId="{18282FE2-B5B6-A47C-B3AD-ECDB74B7D40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6" creationId="{BF0E227E-15A6-3AEF-F4B6-A101634E120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7" creationId="{EBFB1793-5F47-3E8D-C010-8CA61D80232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8" creationId="{C2AFC747-F421-3717-005B-BDA71E4D295C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39" creationId="{A9674000-BD0A-9FA8-54BD-19F6B887BA93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0" creationId="{DAA2BF2E-4FBF-879B-F4AD-78507E60ACBC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1" creationId="{34A92033-B463-924C-1520-1313C2F886D7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2" creationId="{01CA8013-8C41-3694-C6B1-17147397139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3" creationId="{F4A240B4-7B40-30F2-FC57-2B284B0677D4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4" creationId="{F37198EC-111D-6B29-85A7-1A813883E611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5" creationId="{C36E20A9-E813-C304-4C75-E07A7DEFAA7B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6" creationId="{D04F010F-17D9-1306-F8FC-F161BCAF4B88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7" creationId="{66FDC32F-8DE4-19C2-944B-9C9F44B6DB76}"/>
          </ac:spMkLst>
        </pc:spChg>
        <pc:spChg chg="add mod">
          <ac:chgData name="Jakob Frabosilio" userId="a4cd8985-fec4-40e2-9b04-4113e322c883" providerId="ADAL" clId="{5B4C1A71-96B2-45E0-9079-62D3F1133F72}" dt="2024-08-29T07:48:10.985" v="29156" actId="207"/>
          <ac:spMkLst>
            <pc:docMk/>
            <pc:sldMk cId="1067275887" sldId="308"/>
            <ac:spMk id="48" creationId="{327CD143-D668-1864-729D-7A9649280D9A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49" creationId="{E72DAE9A-8533-42CB-8E2F-73C8118681C4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0" creationId="{F536F766-BA64-D00D-BF0C-9B62238F2922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1" creationId="{525283D2-EA78-BB12-20F8-84D2E31EE6D3}"/>
          </ac:spMkLst>
        </pc:spChg>
        <pc:spChg chg="add mod">
          <ac:chgData name="Jakob Frabosilio" userId="a4cd8985-fec4-40e2-9b04-4113e322c883" providerId="ADAL" clId="{5B4C1A71-96B2-45E0-9079-62D3F1133F72}" dt="2024-08-29T07:47:06.372" v="29146"/>
          <ac:spMkLst>
            <pc:docMk/>
            <pc:sldMk cId="1067275887" sldId="308"/>
            <ac:spMk id="52" creationId="{A00214E5-4F8A-97B5-5CDA-4587E779B804}"/>
          </ac:spMkLst>
        </pc:spChg>
        <pc:picChg chg="del">
          <ac:chgData name="Jakob Frabosilio" userId="a4cd8985-fec4-40e2-9b04-4113e322c883" providerId="ADAL" clId="{5B4C1A71-96B2-45E0-9079-62D3F1133F72}" dt="2024-08-29T06:55:15.302" v="24387" actId="478"/>
          <ac:picMkLst>
            <pc:docMk/>
            <pc:sldMk cId="1067275887" sldId="308"/>
            <ac:picMk id="6" creationId="{DDC70D94-4A27-2479-BEDF-F05DEBCE66F9}"/>
          </ac:picMkLst>
        </pc:picChg>
        <pc:picChg chg="add mod">
          <ac:chgData name="Jakob Frabosilio" userId="a4cd8985-fec4-40e2-9b04-4113e322c883" providerId="ADAL" clId="{5B4C1A71-96B2-45E0-9079-62D3F1133F72}" dt="2024-08-29T07:03:31.267" v="25009" actId="1076"/>
          <ac:picMkLst>
            <pc:docMk/>
            <pc:sldMk cId="1067275887" sldId="308"/>
            <ac:picMk id="27" creationId="{C5419A5B-91CD-30F8-280C-5FAFD483AD71}"/>
          </ac:picMkLst>
        </pc:picChg>
        <pc:picChg chg="del">
          <ac:chgData name="Jakob Frabosilio" userId="a4cd8985-fec4-40e2-9b04-4113e322c883" providerId="ADAL" clId="{5B4C1A71-96B2-45E0-9079-62D3F1133F72}" dt="2024-08-29T06:55:15.763" v="24388" actId="478"/>
          <ac:picMkLst>
            <pc:docMk/>
            <pc:sldMk cId="1067275887" sldId="308"/>
            <ac:picMk id="3074" creationId="{1C48C173-0449-D41C-7652-033860B4659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8:06.915" v="29155" actId="207"/>
        <pc:sldMkLst>
          <pc:docMk/>
          <pc:sldMk cId="3652945569" sldId="309"/>
        </pc:sldMkLst>
        <pc:spChg chg="mod">
          <ac:chgData name="Jakob Frabosilio" userId="a4cd8985-fec4-40e2-9b04-4113e322c883" providerId="ADAL" clId="{5B4C1A71-96B2-45E0-9079-62D3F1133F72}" dt="2024-08-29T07:04:18.509" v="25112" actId="20577"/>
          <ac:spMkLst>
            <pc:docMk/>
            <pc:sldMk cId="3652945569" sldId="30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12:32.216" v="26351" actId="20577"/>
          <ac:spMkLst>
            <pc:docMk/>
            <pc:sldMk cId="3652945569" sldId="309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5" creationId="{9E2EDB9C-FDC1-A612-08AA-3097EF747FD1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6" creationId="{66ECB14E-0348-1AF1-2855-CD19397E1EE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28" creationId="{4F7F0B82-04C8-650D-2F57-CB4E63B472EB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29" creationId="{24386A1C-D6F4-6196-23B4-F3F35D9DE09E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0" creationId="{438DDAFA-B08F-EE00-3A35-83863BE2828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1" creationId="{883C76C1-7A60-8F43-70A7-9BF9A7535E9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2" creationId="{78C77EED-247D-CE7C-1E0E-00FF24A1930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3" creationId="{48EC3670-0636-2E76-86D5-1808C01A8E8C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4" creationId="{F5471192-6054-0931-1D3A-D35A40B1529F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5" creationId="{406C5D4A-0CFA-E32E-EB4A-25765DAFFAB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6" creationId="{9FACA50E-92EB-D706-CB51-E0187B972327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7" creationId="{68C5EE62-AE29-77F8-0C90-2108915926C9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8" creationId="{0C2CB12A-5E7E-B693-869C-B1BA2BAE7F46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39" creationId="{AED5EF03-40E4-E8A3-726B-C3DD73F37A3B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0" creationId="{8CA3BBE4-3ADC-562C-E03E-189EE14DDC68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1" creationId="{92387B7E-5A2F-0C5E-725C-05D6AF026BD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2" creationId="{61A0FFDF-4626-E3D1-13AA-CF382E2E983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3" creationId="{69D15CFD-3339-6762-DF6B-0711FED83C9A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4" creationId="{83F0F1F5-6356-0207-D54F-016802E85874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5" creationId="{A4910D88-59D0-1563-52AE-5A029034870D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6" creationId="{6FB946CA-F4C9-44A5-B8EF-1FB5E8FDD1F1}"/>
          </ac:spMkLst>
        </pc:spChg>
        <pc:spChg chg="add mod">
          <ac:chgData name="Jakob Frabosilio" userId="a4cd8985-fec4-40e2-9b04-4113e322c883" providerId="ADAL" clId="{5B4C1A71-96B2-45E0-9079-62D3F1133F72}" dt="2024-08-29T07:48:06.915" v="29155" actId="207"/>
          <ac:spMkLst>
            <pc:docMk/>
            <pc:sldMk cId="3652945569" sldId="309"/>
            <ac:spMk id="47" creationId="{FD811FFC-2B0A-35B5-6FF1-2141D73A4890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48" creationId="{D529F0A7-C9C4-6C2A-3136-3146B77C3B84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49" creationId="{C34B051B-2C02-716B-6D2E-FC5653FF8C97}"/>
          </ac:spMkLst>
        </pc:spChg>
        <pc:spChg chg="add mod">
          <ac:chgData name="Jakob Frabosilio" userId="a4cd8985-fec4-40e2-9b04-4113e322c883" providerId="ADAL" clId="{5B4C1A71-96B2-45E0-9079-62D3F1133F72}" dt="2024-08-29T07:47:22.586" v="29148"/>
          <ac:spMkLst>
            <pc:docMk/>
            <pc:sldMk cId="3652945569" sldId="309"/>
            <ac:spMk id="50" creationId="{9E06783B-F083-1C0E-17B9-AC1EF5E7546B}"/>
          </ac:spMkLst>
        </pc:spChg>
        <pc:picChg chg="del">
          <ac:chgData name="Jakob Frabosilio" userId="a4cd8985-fec4-40e2-9b04-4113e322c883" providerId="ADAL" clId="{5B4C1A71-96B2-45E0-9079-62D3F1133F72}" dt="2024-08-29T07:01:24.154" v="25006" actId="478"/>
          <ac:picMkLst>
            <pc:docMk/>
            <pc:sldMk cId="3652945569" sldId="309"/>
            <ac:picMk id="27" creationId="{C5419A5B-91CD-30F8-280C-5FAFD483AD71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57.998" v="29154" actId="207"/>
        <pc:sldMkLst>
          <pc:docMk/>
          <pc:sldMk cId="1724398934" sldId="310"/>
        </pc:sldMkLst>
        <pc:spChg chg="mod">
          <ac:chgData name="Jakob Frabosilio" userId="a4cd8985-fec4-40e2-9b04-4113e322c883" providerId="ADAL" clId="{5B4C1A71-96B2-45E0-9079-62D3F1133F72}" dt="2024-08-29T07:14:48.517" v="26717" actId="20577"/>
          <ac:spMkLst>
            <pc:docMk/>
            <pc:sldMk cId="1724398934" sldId="310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19:08.307" v="27294" actId="20577"/>
          <ac:spMkLst>
            <pc:docMk/>
            <pc:sldMk cId="1724398934" sldId="310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5" creationId="{29F9CE31-2D1C-0ACA-F87E-ACEAAD2CB144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6" creationId="{27D8BA43-6E85-A1A0-04E6-97957FC9ED22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28" creationId="{D788487A-B957-8C83-32B5-88F06E8B4959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29" creationId="{7AB7F420-ED60-15C2-3F17-FCA775AFED9B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0" creationId="{3783B650-A683-7A81-D370-C0A58A33EFC6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1" creationId="{2DDC06C4-62A1-2BF2-4ECA-607F7F087F4D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2" creationId="{6AE240FB-1AD7-35AB-8F2B-290796E9E5F7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3" creationId="{3F974022-1ADA-E566-2E9B-B884B1899883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4" creationId="{AC700907-FD97-49D0-BBE2-32D5CDEA704C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5" creationId="{942E0DAA-CA01-EE29-C905-60553383D4F7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6" creationId="{60C22AC9-D28E-75DF-1178-EA278808B98A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7" creationId="{1434E02E-FE19-648B-F908-99BB5CA0E7CD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8" creationId="{DF79C025-45FD-8DA2-B20D-507970EBEE15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39" creationId="{26F53E9B-2359-CC90-B038-151E56877CF2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0" creationId="{9169733F-06FF-7C47-295D-E5D22B986EDE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1" creationId="{78FD8026-A2B4-386D-1FDB-50BF05C757A0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2" creationId="{957EC8D3-1F19-81AF-1AE6-EBDB17D8446A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3" creationId="{F37C9683-A660-E04D-EA60-C221082ECC76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4" creationId="{33DFEE8F-F02C-F360-C89F-3BB4BD4F18DE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5" creationId="{A81590FF-B167-425F-9A24-F92AFC9CEC30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6" creationId="{AC9582BF-2828-FE7C-83A1-21EA5F5D703F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7" creationId="{1E5E7185-0599-A631-4499-0911D4BE76E8}"/>
          </ac:spMkLst>
        </pc:spChg>
        <pc:spChg chg="add mod">
          <ac:chgData name="Jakob Frabosilio" userId="a4cd8985-fec4-40e2-9b04-4113e322c883" providerId="ADAL" clId="{5B4C1A71-96B2-45E0-9079-62D3F1133F72}" dt="2024-08-29T07:47:57.998" v="29154" actId="207"/>
          <ac:spMkLst>
            <pc:docMk/>
            <pc:sldMk cId="1724398934" sldId="310"/>
            <ac:spMk id="48" creationId="{90E3974C-A07F-0DBC-2B58-E8356A09A5D1}"/>
          </ac:spMkLst>
        </pc:spChg>
        <pc:spChg chg="add mod">
          <ac:chgData name="Jakob Frabosilio" userId="a4cd8985-fec4-40e2-9b04-4113e322c883" providerId="ADAL" clId="{5B4C1A71-96B2-45E0-9079-62D3F1133F72}" dt="2024-08-29T07:47:23.190" v="29149"/>
          <ac:spMkLst>
            <pc:docMk/>
            <pc:sldMk cId="1724398934" sldId="310"/>
            <ac:spMk id="49" creationId="{711BD8AA-952D-C82C-FE25-80284BC1E5ED}"/>
          </ac:spMkLst>
        </pc:spChg>
        <pc:spChg chg="add mod">
          <ac:chgData name="Jakob Frabosilio" userId="a4cd8985-fec4-40e2-9b04-4113e322c883" providerId="ADAL" clId="{5B4C1A71-96B2-45E0-9079-62D3F1133F72}" dt="2024-08-29T07:47:23.190" v="29149"/>
          <ac:spMkLst>
            <pc:docMk/>
            <pc:sldMk cId="1724398934" sldId="310"/>
            <ac:spMk id="50" creationId="{ED3D944C-E7BD-B8D9-1118-745A08FB2AE3}"/>
          </ac:spMkLst>
        </pc:spChg>
        <pc:picChg chg="del">
          <ac:chgData name="Jakob Frabosilio" userId="a4cd8985-fec4-40e2-9b04-4113e322c883" providerId="ADAL" clId="{5B4C1A71-96B2-45E0-9079-62D3F1133F72}" dt="2024-08-29T07:12:45.162" v="26372" actId="478"/>
          <ac:picMkLst>
            <pc:docMk/>
            <pc:sldMk cId="1724398934" sldId="310"/>
            <ac:picMk id="27" creationId="{C5419A5B-91CD-30F8-280C-5FAFD483AD71}"/>
          </ac:picMkLst>
        </pc:picChg>
        <pc:picChg chg="add mod">
          <ac:chgData name="Jakob Frabosilio" userId="a4cd8985-fec4-40e2-9b04-4113e322c883" providerId="ADAL" clId="{5B4C1A71-96B2-45E0-9079-62D3F1133F72}" dt="2024-08-29T07:19:16.166" v="27305" actId="1036"/>
          <ac:picMkLst>
            <pc:docMk/>
            <pc:sldMk cId="1724398934" sldId="310"/>
            <ac:picMk id="37890" creationId="{1853BDA5-AD5D-77B1-37F8-9121385C03EB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44.251" v="29153" actId="207"/>
        <pc:sldMkLst>
          <pc:docMk/>
          <pc:sldMk cId="1358518355" sldId="311"/>
        </pc:sldMkLst>
        <pc:spChg chg="mod">
          <ac:chgData name="Jakob Frabosilio" userId="a4cd8985-fec4-40e2-9b04-4113e322c883" providerId="ADAL" clId="{5B4C1A71-96B2-45E0-9079-62D3F1133F72}" dt="2024-08-29T07:19:38.793" v="27350" actId="20577"/>
          <ac:spMkLst>
            <pc:docMk/>
            <pc:sldMk cId="1358518355" sldId="311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27:56.089" v="28193" actId="20577"/>
          <ac:spMkLst>
            <pc:docMk/>
            <pc:sldMk cId="1358518355" sldId="311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5" creationId="{50A05BD2-C49D-C6D8-21F2-90B3CB231DF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6" creationId="{31993B70-980E-575F-9B6D-166EC3C41CD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28" creationId="{D8B8D787-C3D5-B3FF-2E03-94ACF4C3023F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29" creationId="{8F333C8E-4B2C-D399-71F0-78D0B682FFD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0" creationId="{6F816311-686A-245B-5FC9-B24E87D6B94F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1" creationId="{80942A68-2300-DA7A-50EF-BB4823A71E5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2" creationId="{86D5C22F-1109-ADB1-8A02-58589AF9AF8D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3" creationId="{33F3515C-C5C9-CED8-25EE-67214A2B3187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4" creationId="{500DCC42-1142-7F5A-97C0-C2BCE9CEB101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5" creationId="{2665833D-1E94-2072-4B57-9A85042F482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6" creationId="{6E4227CF-AC9C-422D-D65A-7B683C531C16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7" creationId="{63CBDAA5-470E-0D28-D9A5-2D3CDCB434C8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8" creationId="{CD7298CB-CC91-F075-2650-B61C6A60867B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39" creationId="{6F61ED61-1B77-000D-9E6F-472A6B8F4A2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0" creationId="{E8F12E86-EFA7-BCC5-E724-289A7A8FEDDC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1" creationId="{CA33BFB3-9339-4BD2-49E5-E9BD08EB651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2" creationId="{C1C73D0A-7609-856C-3272-1AAF0D96B539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3" creationId="{0A77CE27-F150-CE72-9B40-932C1D3B75D1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4" creationId="{0D914661-68F8-CA08-6CBF-59A4D3AA235B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5" creationId="{B1C93BB1-ED44-8570-0AB5-71AD784FBAF5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6" creationId="{7FEFB3EC-C9F3-9027-95D0-681C39F64562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7" creationId="{9B732E59-1EB8-DE84-F5D4-3ED9E8A3F884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8" creationId="{D3E4AE03-DE7C-D79F-56D0-242906520FC7}"/>
          </ac:spMkLst>
        </pc:spChg>
        <pc:spChg chg="add mod">
          <ac:chgData name="Jakob Frabosilio" userId="a4cd8985-fec4-40e2-9b04-4113e322c883" providerId="ADAL" clId="{5B4C1A71-96B2-45E0-9079-62D3F1133F72}" dt="2024-08-29T07:47:44.251" v="29153" actId="207"/>
          <ac:spMkLst>
            <pc:docMk/>
            <pc:sldMk cId="1358518355" sldId="311"/>
            <ac:spMk id="49" creationId="{AC10BF86-CE47-3347-4138-231072A00670}"/>
          </ac:spMkLst>
        </pc:spChg>
        <pc:spChg chg="add mod">
          <ac:chgData name="Jakob Frabosilio" userId="a4cd8985-fec4-40e2-9b04-4113e322c883" providerId="ADAL" clId="{5B4C1A71-96B2-45E0-9079-62D3F1133F72}" dt="2024-08-29T07:47:23.726" v="29150"/>
          <ac:spMkLst>
            <pc:docMk/>
            <pc:sldMk cId="1358518355" sldId="311"/>
            <ac:spMk id="50" creationId="{E834D663-DFE0-4685-A398-85FE343FEB2C}"/>
          </ac:spMkLst>
        </pc:spChg>
        <pc:picChg chg="del">
          <ac:chgData name="Jakob Frabosilio" userId="a4cd8985-fec4-40e2-9b04-4113e322c883" providerId="ADAL" clId="{5B4C1A71-96B2-45E0-9079-62D3F1133F72}" dt="2024-08-29T07:20:25.842" v="27469" actId="478"/>
          <ac:picMkLst>
            <pc:docMk/>
            <pc:sldMk cId="1358518355" sldId="311"/>
            <ac:picMk id="27" creationId="{C5419A5B-91CD-30F8-280C-5FAFD483AD71}"/>
          </ac:picMkLst>
        </pc:picChg>
        <pc:picChg chg="add mod">
          <ac:chgData name="Jakob Frabosilio" userId="a4cd8985-fec4-40e2-9b04-4113e322c883" providerId="ADAL" clId="{5B4C1A71-96B2-45E0-9079-62D3F1133F72}" dt="2024-08-29T07:26:12.263" v="27863" actId="14100"/>
          <ac:picMkLst>
            <pc:docMk/>
            <pc:sldMk cId="1358518355" sldId="311"/>
            <ac:picMk id="43010" creationId="{62486132-9049-CAAE-D32D-C33E1F3C1DA2}"/>
          </ac:picMkLst>
        </pc:picChg>
      </pc:sldChg>
      <pc:sldChg chg="addSp delSp modSp add mod">
        <pc:chgData name="Jakob Frabosilio" userId="a4cd8985-fec4-40e2-9b04-4113e322c883" providerId="ADAL" clId="{5B4C1A71-96B2-45E0-9079-62D3F1133F72}" dt="2024-08-29T07:47:34.215" v="29152" actId="207"/>
        <pc:sldMkLst>
          <pc:docMk/>
          <pc:sldMk cId="2295262248" sldId="312"/>
        </pc:sldMkLst>
        <pc:spChg chg="mod">
          <ac:chgData name="Jakob Frabosilio" userId="a4cd8985-fec4-40e2-9b04-4113e322c883" providerId="ADAL" clId="{5B4C1A71-96B2-45E0-9079-62D3F1133F72}" dt="2024-08-29T07:28:18.407" v="28224" actId="20577"/>
          <ac:spMkLst>
            <pc:docMk/>
            <pc:sldMk cId="2295262248" sldId="312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7:33:19.646" v="29034" actId="20577"/>
          <ac:spMkLst>
            <pc:docMk/>
            <pc:sldMk cId="2295262248" sldId="312"/>
            <ac:spMk id="3" creationId="{2C1C36DD-D8A2-FAF2-8C8D-DF7F7448706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5" creationId="{A94F5811-5E39-B10E-9DB7-23466B73B8A2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6" creationId="{38CF857D-D4FF-EB75-EBC5-2B6DBA74FD8F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28" creationId="{3CFA960C-EC98-A83D-47B6-16F691E395D7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29" creationId="{630AAFDE-C4F1-D9DA-B97F-98D766D5613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0" creationId="{1B5F4FF2-5C77-88B5-F5E6-E366AEB6EF6A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1" creationId="{8FD99887-0CB0-4D11-E15C-AA126BA35DE5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2" creationId="{9E273C20-D431-2227-47A3-B65780426D45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3" creationId="{32004E0F-2C54-BF17-97A0-440E0A080CE3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4" creationId="{2ECFADBD-B2F6-2DE6-5D64-675D981422B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5" creationId="{99AF392E-E3D8-3C4F-E0FD-C6A2E990B19C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6" creationId="{5FE60ADE-1B1A-2DBC-2E0E-18A4A7BC44FC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7" creationId="{69B5599F-0A78-F535-CB08-8DC2987A9D46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8" creationId="{C964BB0D-8430-5142-981D-571C29DA4B0A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39" creationId="{AC9D7C10-C7F5-01A1-C4A3-2D429B679EC9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0" creationId="{49F5D340-13C5-FC3B-FF4C-1CB167FDBD98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1" creationId="{536CF487-A39A-5C7F-CD3C-7ACBE0DA6B70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2" creationId="{7985C3C7-B7B5-1796-911C-E7CA087B6C76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3" creationId="{030F00BD-216D-1E14-3037-D6284D12C621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4" creationId="{3B8431D7-A43E-6A6A-1125-5703BB95C04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5" creationId="{B0BAFA2D-A8C8-52A2-118A-AEF1CADE7C9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6" creationId="{51839EA5-54E2-178B-5822-4693F408C91D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7" creationId="{BF595E1C-50C7-23A7-9609-8CEC8199A1BB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8" creationId="{414B9DF5-FE7F-CD7E-7729-6C41C54F93FF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49" creationId="{68D7B46B-A062-AC55-38A3-D29CD6D5BEC9}"/>
          </ac:spMkLst>
        </pc:spChg>
        <pc:spChg chg="add mod">
          <ac:chgData name="Jakob Frabosilio" userId="a4cd8985-fec4-40e2-9b04-4113e322c883" providerId="ADAL" clId="{5B4C1A71-96B2-45E0-9079-62D3F1133F72}" dt="2024-08-29T07:47:34.215" v="29152" actId="207"/>
          <ac:spMkLst>
            <pc:docMk/>
            <pc:sldMk cId="2295262248" sldId="312"/>
            <ac:spMk id="50" creationId="{1AD3C8E1-4FA5-0F63-F20B-BC5495727C48}"/>
          </ac:spMkLst>
        </pc:spChg>
        <pc:picChg chg="del">
          <ac:chgData name="Jakob Frabosilio" userId="a4cd8985-fec4-40e2-9b04-4113e322c883" providerId="ADAL" clId="{5B4C1A71-96B2-45E0-9079-62D3F1133F72}" dt="2024-08-29T07:28:20.187" v="28225" actId="478"/>
          <ac:picMkLst>
            <pc:docMk/>
            <pc:sldMk cId="2295262248" sldId="312"/>
            <ac:picMk id="27" creationId="{C5419A5B-91CD-30F8-280C-5FAFD483AD71}"/>
          </ac:picMkLst>
        </pc:picChg>
      </pc:sldChg>
      <pc:sldChg chg="modSp add mod">
        <pc:chgData name="Jakob Frabosilio" userId="a4cd8985-fec4-40e2-9b04-4113e322c883" providerId="ADAL" clId="{5B4C1A71-96B2-45E0-9079-62D3F1133F72}" dt="2024-08-29T08:52:01.897" v="29200" actId="20577"/>
        <pc:sldMkLst>
          <pc:docMk/>
          <pc:sldMk cId="1288829797" sldId="313"/>
        </pc:sldMkLst>
        <pc:spChg chg="mod">
          <ac:chgData name="Jakob Frabosilio" userId="a4cd8985-fec4-40e2-9b04-4113e322c883" providerId="ADAL" clId="{5B4C1A71-96B2-45E0-9079-62D3F1133F72}" dt="2024-08-29T08:51:56.585" v="29199" actId="20577"/>
          <ac:spMkLst>
            <pc:docMk/>
            <pc:sldMk cId="1288829797" sldId="313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8:52:01.897" v="29200" actId="20577"/>
          <ac:spMkLst>
            <pc:docMk/>
            <pc:sldMk cId="1288829797" sldId="313"/>
            <ac:spMk id="3" creationId="{2C1C36DD-D8A2-FAF2-8C8D-DF7F74487063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14.526" v="29216" actId="20577"/>
        <pc:sldMkLst>
          <pc:docMk/>
          <pc:sldMk cId="4130606066" sldId="314"/>
        </pc:sldMkLst>
        <pc:spChg chg="mod">
          <ac:chgData name="Jakob Frabosilio" userId="a4cd8985-fec4-40e2-9b04-4113e322c883" providerId="ADAL" clId="{5B4C1A71-96B2-45E0-9079-62D3F1133F72}" dt="2024-08-29T08:52:14.526" v="29216" actId="20577"/>
          <ac:spMkLst>
            <pc:docMk/>
            <pc:sldMk cId="4130606066" sldId="31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20.827" v="29231" actId="20577"/>
        <pc:sldMkLst>
          <pc:docMk/>
          <pc:sldMk cId="3555749707" sldId="315"/>
        </pc:sldMkLst>
        <pc:spChg chg="mod">
          <ac:chgData name="Jakob Frabosilio" userId="a4cd8985-fec4-40e2-9b04-4113e322c883" providerId="ADAL" clId="{5B4C1A71-96B2-45E0-9079-62D3F1133F72}" dt="2024-08-29T08:52:20.827" v="29231" actId="20577"/>
          <ac:spMkLst>
            <pc:docMk/>
            <pc:sldMk cId="3555749707" sldId="31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29.467" v="29257" actId="20577"/>
        <pc:sldMkLst>
          <pc:docMk/>
          <pc:sldMk cId="481119649" sldId="316"/>
        </pc:sldMkLst>
        <pc:spChg chg="mod">
          <ac:chgData name="Jakob Frabosilio" userId="a4cd8985-fec4-40e2-9b04-4113e322c883" providerId="ADAL" clId="{5B4C1A71-96B2-45E0-9079-62D3F1133F72}" dt="2024-08-29T08:52:29.467" v="29257" actId="20577"/>
          <ac:spMkLst>
            <pc:docMk/>
            <pc:sldMk cId="481119649" sldId="31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37.362" v="29285" actId="20577"/>
        <pc:sldMkLst>
          <pc:docMk/>
          <pc:sldMk cId="522636628" sldId="317"/>
        </pc:sldMkLst>
        <pc:spChg chg="mod">
          <ac:chgData name="Jakob Frabosilio" userId="a4cd8985-fec4-40e2-9b04-4113e322c883" providerId="ADAL" clId="{5B4C1A71-96B2-45E0-9079-62D3F1133F72}" dt="2024-08-29T08:52:37.362" v="29285" actId="20577"/>
          <ac:spMkLst>
            <pc:docMk/>
            <pc:sldMk cId="522636628" sldId="31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2:44.010" v="29309" actId="20577"/>
        <pc:sldMkLst>
          <pc:docMk/>
          <pc:sldMk cId="54881494" sldId="318"/>
        </pc:sldMkLst>
        <pc:spChg chg="mod">
          <ac:chgData name="Jakob Frabosilio" userId="a4cd8985-fec4-40e2-9b04-4113e322c883" providerId="ADAL" clId="{5B4C1A71-96B2-45E0-9079-62D3F1133F72}" dt="2024-08-29T08:52:44.010" v="29309" actId="20577"/>
          <ac:spMkLst>
            <pc:docMk/>
            <pc:sldMk cId="54881494" sldId="31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9:09:56.241" v="30222" actId="20577"/>
        <pc:sldMkLst>
          <pc:docMk/>
          <pc:sldMk cId="86735586" sldId="319"/>
        </pc:sldMkLst>
        <pc:spChg chg="mod">
          <ac:chgData name="Jakob Frabosilio" userId="a4cd8985-fec4-40e2-9b04-4113e322c883" providerId="ADAL" clId="{5B4C1A71-96B2-45E0-9079-62D3F1133F72}" dt="2024-08-29T08:52:52.823" v="29345" actId="20577"/>
          <ac:spMkLst>
            <pc:docMk/>
            <pc:sldMk cId="86735586" sldId="319"/>
            <ac:spMk id="2" creationId="{BD8DF136-FAEF-341F-DF9C-0EA6E6175714}"/>
          </ac:spMkLst>
        </pc:spChg>
        <pc:spChg chg="mod">
          <ac:chgData name="Jakob Frabosilio" userId="a4cd8985-fec4-40e2-9b04-4113e322c883" providerId="ADAL" clId="{5B4C1A71-96B2-45E0-9079-62D3F1133F72}" dt="2024-08-29T09:09:56.241" v="30222" actId="20577"/>
          <ac:spMkLst>
            <pc:docMk/>
            <pc:sldMk cId="86735586" sldId="319"/>
            <ac:spMk id="3" creationId="{2C1C36DD-D8A2-FAF2-8C8D-DF7F74487063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01.285" v="29369" actId="20577"/>
        <pc:sldMkLst>
          <pc:docMk/>
          <pc:sldMk cId="3148537877" sldId="320"/>
        </pc:sldMkLst>
        <pc:spChg chg="mod">
          <ac:chgData name="Jakob Frabosilio" userId="a4cd8985-fec4-40e2-9b04-4113e322c883" providerId="ADAL" clId="{5B4C1A71-96B2-45E0-9079-62D3F1133F72}" dt="2024-08-29T08:53:01.285" v="29369" actId="20577"/>
          <ac:spMkLst>
            <pc:docMk/>
            <pc:sldMk cId="3148537877" sldId="32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15.109" v="29405" actId="20577"/>
        <pc:sldMkLst>
          <pc:docMk/>
          <pc:sldMk cId="794852767" sldId="321"/>
        </pc:sldMkLst>
        <pc:spChg chg="mod">
          <ac:chgData name="Jakob Frabosilio" userId="a4cd8985-fec4-40e2-9b04-4113e322c883" providerId="ADAL" clId="{5B4C1A71-96B2-45E0-9079-62D3F1133F72}" dt="2024-08-29T08:53:15.109" v="29405" actId="20577"/>
          <ac:spMkLst>
            <pc:docMk/>
            <pc:sldMk cId="794852767" sldId="32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22.113" v="29432" actId="20577"/>
        <pc:sldMkLst>
          <pc:docMk/>
          <pc:sldMk cId="1931628898" sldId="322"/>
        </pc:sldMkLst>
        <pc:spChg chg="mod">
          <ac:chgData name="Jakob Frabosilio" userId="a4cd8985-fec4-40e2-9b04-4113e322c883" providerId="ADAL" clId="{5B4C1A71-96B2-45E0-9079-62D3F1133F72}" dt="2024-08-29T08:53:22.113" v="29432" actId="20577"/>
          <ac:spMkLst>
            <pc:docMk/>
            <pc:sldMk cId="1931628898" sldId="322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30.210" v="29461" actId="20577"/>
        <pc:sldMkLst>
          <pc:docMk/>
          <pc:sldMk cId="3524590335" sldId="323"/>
        </pc:sldMkLst>
        <pc:spChg chg="mod">
          <ac:chgData name="Jakob Frabosilio" userId="a4cd8985-fec4-40e2-9b04-4113e322c883" providerId="ADAL" clId="{5B4C1A71-96B2-45E0-9079-62D3F1133F72}" dt="2024-08-29T08:53:30.210" v="29461" actId="20577"/>
          <ac:spMkLst>
            <pc:docMk/>
            <pc:sldMk cId="3524590335" sldId="32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36.868" v="29486" actId="20577"/>
        <pc:sldMkLst>
          <pc:docMk/>
          <pc:sldMk cId="2808276412" sldId="324"/>
        </pc:sldMkLst>
        <pc:spChg chg="mod">
          <ac:chgData name="Jakob Frabosilio" userId="a4cd8985-fec4-40e2-9b04-4113e322c883" providerId="ADAL" clId="{5B4C1A71-96B2-45E0-9079-62D3F1133F72}" dt="2024-08-29T08:53:36.868" v="29486" actId="20577"/>
          <ac:spMkLst>
            <pc:docMk/>
            <pc:sldMk cId="2808276412" sldId="32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3:53.325" v="29518" actId="20577"/>
        <pc:sldMkLst>
          <pc:docMk/>
          <pc:sldMk cId="3168519504" sldId="325"/>
        </pc:sldMkLst>
        <pc:spChg chg="mod">
          <ac:chgData name="Jakob Frabosilio" userId="a4cd8985-fec4-40e2-9b04-4113e322c883" providerId="ADAL" clId="{5B4C1A71-96B2-45E0-9079-62D3F1133F72}" dt="2024-08-29T08:53:53.325" v="29518" actId="20577"/>
          <ac:spMkLst>
            <pc:docMk/>
            <pc:sldMk cId="3168519504" sldId="325"/>
            <ac:spMk id="2" creationId="{BD8DF136-FAEF-341F-DF9C-0EA6E6175714}"/>
          </ac:spMkLst>
        </pc:spChg>
      </pc:sldChg>
      <pc:sldChg chg="modSp add del mod">
        <pc:chgData name="Jakob Frabosilio" userId="a4cd8985-fec4-40e2-9b04-4113e322c883" providerId="ADAL" clId="{5B4C1A71-96B2-45E0-9079-62D3F1133F72}" dt="2024-08-29T08:53:44.350" v="29489" actId="47"/>
        <pc:sldMkLst>
          <pc:docMk/>
          <pc:sldMk cId="4066752971" sldId="325"/>
        </pc:sldMkLst>
        <pc:spChg chg="mod">
          <ac:chgData name="Jakob Frabosilio" userId="a4cd8985-fec4-40e2-9b04-4113e322c883" providerId="ADAL" clId="{5B4C1A71-96B2-45E0-9079-62D3F1133F72}" dt="2024-08-29T08:53:41.305" v="29488" actId="20577"/>
          <ac:spMkLst>
            <pc:docMk/>
            <pc:sldMk cId="4066752971" sldId="32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01.043" v="29547" actId="20577"/>
        <pc:sldMkLst>
          <pc:docMk/>
          <pc:sldMk cId="4073451905" sldId="326"/>
        </pc:sldMkLst>
        <pc:spChg chg="mod">
          <ac:chgData name="Jakob Frabosilio" userId="a4cd8985-fec4-40e2-9b04-4113e322c883" providerId="ADAL" clId="{5B4C1A71-96B2-45E0-9079-62D3F1133F72}" dt="2024-08-29T08:54:01.043" v="29547" actId="20577"/>
          <ac:spMkLst>
            <pc:docMk/>
            <pc:sldMk cId="4073451905" sldId="32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07.868" v="29570" actId="20577"/>
        <pc:sldMkLst>
          <pc:docMk/>
          <pc:sldMk cId="3841074184" sldId="327"/>
        </pc:sldMkLst>
        <pc:spChg chg="mod">
          <ac:chgData name="Jakob Frabosilio" userId="a4cd8985-fec4-40e2-9b04-4113e322c883" providerId="ADAL" clId="{5B4C1A71-96B2-45E0-9079-62D3F1133F72}" dt="2024-08-29T08:54:07.868" v="29570" actId="20577"/>
          <ac:spMkLst>
            <pc:docMk/>
            <pc:sldMk cId="3841074184" sldId="32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18.597" v="29605" actId="20577"/>
        <pc:sldMkLst>
          <pc:docMk/>
          <pc:sldMk cId="402481123" sldId="328"/>
        </pc:sldMkLst>
        <pc:spChg chg="mod">
          <ac:chgData name="Jakob Frabosilio" userId="a4cd8985-fec4-40e2-9b04-4113e322c883" providerId="ADAL" clId="{5B4C1A71-96B2-45E0-9079-62D3F1133F72}" dt="2024-08-29T08:54:18.597" v="29605" actId="20577"/>
          <ac:spMkLst>
            <pc:docMk/>
            <pc:sldMk cId="402481123" sldId="32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25.963" v="29623" actId="20577"/>
        <pc:sldMkLst>
          <pc:docMk/>
          <pc:sldMk cId="1827661562" sldId="329"/>
        </pc:sldMkLst>
        <pc:spChg chg="mod">
          <ac:chgData name="Jakob Frabosilio" userId="a4cd8985-fec4-40e2-9b04-4113e322c883" providerId="ADAL" clId="{5B4C1A71-96B2-45E0-9079-62D3F1133F72}" dt="2024-08-29T08:54:25.963" v="29623" actId="20577"/>
          <ac:spMkLst>
            <pc:docMk/>
            <pc:sldMk cId="1827661562" sldId="329"/>
            <ac:spMk id="2" creationId="{BD8DF136-FAEF-341F-DF9C-0EA6E6175714}"/>
          </ac:spMkLst>
        </pc:spChg>
      </pc:sldChg>
      <pc:sldChg chg="modSp add mod ord">
        <pc:chgData name="Jakob Frabosilio" userId="a4cd8985-fec4-40e2-9b04-4113e322c883" providerId="ADAL" clId="{5B4C1A71-96B2-45E0-9079-62D3F1133F72}" dt="2024-08-29T08:54:36.504" v="29653"/>
        <pc:sldMkLst>
          <pc:docMk/>
          <pc:sldMk cId="2384905654" sldId="330"/>
        </pc:sldMkLst>
        <pc:spChg chg="mod">
          <ac:chgData name="Jakob Frabosilio" userId="a4cd8985-fec4-40e2-9b04-4113e322c883" providerId="ADAL" clId="{5B4C1A71-96B2-45E0-9079-62D3F1133F72}" dt="2024-08-29T08:54:34.730" v="29651" actId="20577"/>
          <ac:spMkLst>
            <pc:docMk/>
            <pc:sldMk cId="2384905654" sldId="33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4:47.190" v="29694" actId="20577"/>
        <pc:sldMkLst>
          <pc:docMk/>
          <pc:sldMk cId="150434810" sldId="331"/>
        </pc:sldMkLst>
        <pc:spChg chg="mod">
          <ac:chgData name="Jakob Frabosilio" userId="a4cd8985-fec4-40e2-9b04-4113e322c883" providerId="ADAL" clId="{5B4C1A71-96B2-45E0-9079-62D3F1133F72}" dt="2024-08-29T08:54:47.190" v="29694" actId="20577"/>
          <ac:spMkLst>
            <pc:docMk/>
            <pc:sldMk cId="150434810" sldId="33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21.971" v="29719" actId="20577"/>
        <pc:sldMkLst>
          <pc:docMk/>
          <pc:sldMk cId="1254109333" sldId="332"/>
        </pc:sldMkLst>
        <pc:spChg chg="mod">
          <ac:chgData name="Jakob Frabosilio" userId="a4cd8985-fec4-40e2-9b04-4113e322c883" providerId="ADAL" clId="{5B4C1A71-96B2-45E0-9079-62D3F1133F72}" dt="2024-08-29T08:55:21.971" v="29719" actId="20577"/>
          <ac:spMkLst>
            <pc:docMk/>
            <pc:sldMk cId="1254109333" sldId="332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30.234" v="29753" actId="20577"/>
        <pc:sldMkLst>
          <pc:docMk/>
          <pc:sldMk cId="2103995823" sldId="333"/>
        </pc:sldMkLst>
        <pc:spChg chg="mod">
          <ac:chgData name="Jakob Frabosilio" userId="a4cd8985-fec4-40e2-9b04-4113e322c883" providerId="ADAL" clId="{5B4C1A71-96B2-45E0-9079-62D3F1133F72}" dt="2024-08-29T08:55:30.234" v="29753" actId="20577"/>
          <ac:spMkLst>
            <pc:docMk/>
            <pc:sldMk cId="2103995823" sldId="33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36.056" v="29773" actId="20577"/>
        <pc:sldMkLst>
          <pc:docMk/>
          <pc:sldMk cId="3232931129" sldId="334"/>
        </pc:sldMkLst>
        <pc:spChg chg="mod">
          <ac:chgData name="Jakob Frabosilio" userId="a4cd8985-fec4-40e2-9b04-4113e322c883" providerId="ADAL" clId="{5B4C1A71-96B2-45E0-9079-62D3F1133F72}" dt="2024-08-29T08:55:36.056" v="29773" actId="20577"/>
          <ac:spMkLst>
            <pc:docMk/>
            <pc:sldMk cId="3232931129" sldId="33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5:56.391" v="29797" actId="20577"/>
        <pc:sldMkLst>
          <pc:docMk/>
          <pc:sldMk cId="252382895" sldId="335"/>
        </pc:sldMkLst>
        <pc:spChg chg="mod">
          <ac:chgData name="Jakob Frabosilio" userId="a4cd8985-fec4-40e2-9b04-4113e322c883" providerId="ADAL" clId="{5B4C1A71-96B2-45E0-9079-62D3F1133F72}" dt="2024-08-29T08:55:56.391" v="29797" actId="20577"/>
          <ac:spMkLst>
            <pc:docMk/>
            <pc:sldMk cId="252382895" sldId="33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03.125" v="29818" actId="20577"/>
        <pc:sldMkLst>
          <pc:docMk/>
          <pc:sldMk cId="515761641" sldId="336"/>
        </pc:sldMkLst>
        <pc:spChg chg="mod">
          <ac:chgData name="Jakob Frabosilio" userId="a4cd8985-fec4-40e2-9b04-4113e322c883" providerId="ADAL" clId="{5B4C1A71-96B2-45E0-9079-62D3F1133F72}" dt="2024-08-29T08:56:03.125" v="29818" actId="20577"/>
          <ac:spMkLst>
            <pc:docMk/>
            <pc:sldMk cId="515761641" sldId="336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09.781" v="29842" actId="20577"/>
        <pc:sldMkLst>
          <pc:docMk/>
          <pc:sldMk cId="3798491127" sldId="337"/>
        </pc:sldMkLst>
        <pc:spChg chg="mod">
          <ac:chgData name="Jakob Frabosilio" userId="a4cd8985-fec4-40e2-9b04-4113e322c883" providerId="ADAL" clId="{5B4C1A71-96B2-45E0-9079-62D3F1133F72}" dt="2024-08-29T08:56:09.781" v="29842" actId="20577"/>
          <ac:spMkLst>
            <pc:docMk/>
            <pc:sldMk cId="3798491127" sldId="33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38.582" v="29947" actId="20577"/>
        <pc:sldMkLst>
          <pc:docMk/>
          <pc:sldMk cId="98017775" sldId="338"/>
        </pc:sldMkLst>
        <pc:spChg chg="mod">
          <ac:chgData name="Jakob Frabosilio" userId="a4cd8985-fec4-40e2-9b04-4113e322c883" providerId="ADAL" clId="{5B4C1A71-96B2-45E0-9079-62D3F1133F72}" dt="2024-08-29T08:56:38.582" v="29947" actId="20577"/>
          <ac:spMkLst>
            <pc:docMk/>
            <pc:sldMk cId="98017775" sldId="338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34.660" v="29945" actId="20577"/>
        <pc:sldMkLst>
          <pc:docMk/>
          <pc:sldMk cId="310062721" sldId="339"/>
        </pc:sldMkLst>
        <pc:spChg chg="mod">
          <ac:chgData name="Jakob Frabosilio" userId="a4cd8985-fec4-40e2-9b04-4113e322c883" providerId="ADAL" clId="{5B4C1A71-96B2-45E0-9079-62D3F1133F72}" dt="2024-08-29T08:56:34.660" v="29945" actId="20577"/>
          <ac:spMkLst>
            <pc:docMk/>
            <pc:sldMk cId="310062721" sldId="339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49.164" v="29984" actId="20577"/>
        <pc:sldMkLst>
          <pc:docMk/>
          <pc:sldMk cId="882325707" sldId="340"/>
        </pc:sldMkLst>
        <pc:spChg chg="mod">
          <ac:chgData name="Jakob Frabosilio" userId="a4cd8985-fec4-40e2-9b04-4113e322c883" providerId="ADAL" clId="{5B4C1A71-96B2-45E0-9079-62D3F1133F72}" dt="2024-08-29T08:56:49.164" v="29984" actId="20577"/>
          <ac:spMkLst>
            <pc:docMk/>
            <pc:sldMk cId="882325707" sldId="340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6:56.897" v="30014" actId="20577"/>
        <pc:sldMkLst>
          <pc:docMk/>
          <pc:sldMk cId="1789054398" sldId="341"/>
        </pc:sldMkLst>
        <pc:spChg chg="mod">
          <ac:chgData name="Jakob Frabosilio" userId="a4cd8985-fec4-40e2-9b04-4113e322c883" providerId="ADAL" clId="{5B4C1A71-96B2-45E0-9079-62D3F1133F72}" dt="2024-08-29T08:56:56.897" v="30014" actId="20577"/>
          <ac:spMkLst>
            <pc:docMk/>
            <pc:sldMk cId="1789054398" sldId="341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02.804" v="30031" actId="20577"/>
        <pc:sldMkLst>
          <pc:docMk/>
          <pc:sldMk cId="1005632975" sldId="342"/>
        </pc:sldMkLst>
        <pc:spChg chg="mod">
          <ac:chgData name="Jakob Frabosilio" userId="a4cd8985-fec4-40e2-9b04-4113e322c883" providerId="ADAL" clId="{5B4C1A71-96B2-45E0-9079-62D3F1133F72}" dt="2024-08-29T08:57:02.804" v="30031" actId="20577"/>
          <ac:spMkLst>
            <pc:docMk/>
            <pc:sldMk cId="1005632975" sldId="342"/>
            <ac:spMk id="2" creationId="{BD8DF136-FAEF-341F-DF9C-0EA6E6175714}"/>
          </ac:spMkLst>
        </pc:spChg>
      </pc:sldChg>
      <pc:sldChg chg="modSp add del mod">
        <pc:chgData name="Jakob Frabosilio" userId="a4cd8985-fec4-40e2-9b04-4113e322c883" providerId="ADAL" clId="{5B4C1A71-96B2-45E0-9079-62D3F1133F72}" dt="2024-08-29T08:57:07.700" v="30035" actId="47"/>
        <pc:sldMkLst>
          <pc:docMk/>
          <pc:sldMk cId="2647303446" sldId="343"/>
        </pc:sldMkLst>
        <pc:spChg chg="mod">
          <ac:chgData name="Jakob Frabosilio" userId="a4cd8985-fec4-40e2-9b04-4113e322c883" providerId="ADAL" clId="{5B4C1A71-96B2-45E0-9079-62D3F1133F72}" dt="2024-08-29T08:57:06.192" v="30034" actId="20577"/>
          <ac:spMkLst>
            <pc:docMk/>
            <pc:sldMk cId="2647303446" sldId="34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19.037" v="30065" actId="20577"/>
        <pc:sldMkLst>
          <pc:docMk/>
          <pc:sldMk cId="4210549658" sldId="343"/>
        </pc:sldMkLst>
        <pc:spChg chg="mod">
          <ac:chgData name="Jakob Frabosilio" userId="a4cd8985-fec4-40e2-9b04-4113e322c883" providerId="ADAL" clId="{5B4C1A71-96B2-45E0-9079-62D3F1133F72}" dt="2024-08-29T08:57:19.037" v="30065" actId="20577"/>
          <ac:spMkLst>
            <pc:docMk/>
            <pc:sldMk cId="4210549658" sldId="343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30.245" v="30106" actId="20577"/>
        <pc:sldMkLst>
          <pc:docMk/>
          <pc:sldMk cId="1462273272" sldId="344"/>
        </pc:sldMkLst>
        <pc:spChg chg="mod">
          <ac:chgData name="Jakob Frabosilio" userId="a4cd8985-fec4-40e2-9b04-4113e322c883" providerId="ADAL" clId="{5B4C1A71-96B2-45E0-9079-62D3F1133F72}" dt="2024-08-29T08:57:30.245" v="30106" actId="20577"/>
          <ac:spMkLst>
            <pc:docMk/>
            <pc:sldMk cId="1462273272" sldId="344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37.070" v="30138" actId="20577"/>
        <pc:sldMkLst>
          <pc:docMk/>
          <pc:sldMk cId="2576452992" sldId="345"/>
        </pc:sldMkLst>
        <pc:spChg chg="mod">
          <ac:chgData name="Jakob Frabosilio" userId="a4cd8985-fec4-40e2-9b04-4113e322c883" providerId="ADAL" clId="{5B4C1A71-96B2-45E0-9079-62D3F1133F72}" dt="2024-08-29T08:57:37.070" v="30138" actId="20577"/>
          <ac:spMkLst>
            <pc:docMk/>
            <pc:sldMk cId="2576452992" sldId="345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8:57:42.295" v="30154" actId="20577"/>
        <pc:sldMkLst>
          <pc:docMk/>
          <pc:sldMk cId="2422544757" sldId="346"/>
        </pc:sldMkLst>
        <pc:spChg chg="mod">
          <ac:chgData name="Jakob Frabosilio" userId="a4cd8985-fec4-40e2-9b04-4113e322c883" providerId="ADAL" clId="{5B4C1A71-96B2-45E0-9079-62D3F1133F72}" dt="2024-08-29T08:57:42.295" v="30154" actId="20577"/>
          <ac:spMkLst>
            <pc:docMk/>
            <pc:sldMk cId="2422544757" sldId="346"/>
            <ac:spMk id="2" creationId="{BD8DF136-FAEF-341F-DF9C-0EA6E6175714}"/>
          </ac:spMkLst>
        </pc:spChg>
      </pc:sldChg>
      <pc:sldChg chg="addSp delSp modSp add mod">
        <pc:chgData name="Jakob Frabosilio" userId="a4cd8985-fec4-40e2-9b04-4113e322c883" providerId="ADAL" clId="{5B4C1A71-96B2-45E0-9079-62D3F1133F72}" dt="2024-08-29T08:59:28.718" v="30200" actId="207"/>
        <pc:sldMkLst>
          <pc:docMk/>
          <pc:sldMk cId="99566258" sldId="347"/>
        </pc:sldMkLst>
        <pc:spChg chg="mod">
          <ac:chgData name="Jakob Frabosilio" userId="a4cd8985-fec4-40e2-9b04-4113e322c883" providerId="ADAL" clId="{5B4C1A71-96B2-45E0-9079-62D3F1133F72}" dt="2024-08-29T08:59:14.468" v="30198" actId="1076"/>
          <ac:spMkLst>
            <pc:docMk/>
            <pc:sldMk cId="99566258" sldId="347"/>
            <ac:spMk id="2" creationId="{BAB0F238-DAFC-5D72-5B59-F29AB378DF75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3" creationId="{6016F678-5168-DDFE-CA18-A6A19F84F9E0}"/>
          </ac:spMkLst>
        </pc:spChg>
        <pc:spChg chg="mod">
          <ac:chgData name="Jakob Frabosilio" userId="a4cd8985-fec4-40e2-9b04-4113e322c883" providerId="ADAL" clId="{5B4C1A71-96B2-45E0-9079-62D3F1133F72}" dt="2024-08-29T08:59:14.468" v="30198" actId="1076"/>
          <ac:spMkLst>
            <pc:docMk/>
            <pc:sldMk cId="99566258" sldId="347"/>
            <ac:spMk id="4" creationId="{649649DB-1376-FC22-99FC-4B32CDCE1CAD}"/>
          </ac:spMkLst>
        </pc:spChg>
        <pc:spChg chg="add del mod">
          <ac:chgData name="Jakob Frabosilio" userId="a4cd8985-fec4-40e2-9b04-4113e322c883" providerId="ADAL" clId="{5B4C1A71-96B2-45E0-9079-62D3F1133F72}" dt="2024-08-29T08:59:15.723" v="30199" actId="478"/>
          <ac:spMkLst>
            <pc:docMk/>
            <pc:sldMk cId="99566258" sldId="347"/>
            <ac:spMk id="5" creationId="{44D0AA32-2AF3-44B4-D55E-D5747DBE79CE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6" creationId="{F81A13F5-F512-2B88-1FDC-9BAF62319CF3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8" creationId="{0411278C-809D-DA99-25D6-7516806B8C10}"/>
          </ac:spMkLst>
        </pc:spChg>
        <pc:spChg chg="mod">
          <ac:chgData name="Jakob Frabosilio" userId="a4cd8985-fec4-40e2-9b04-4113e322c883" providerId="ADAL" clId="{5B4C1A71-96B2-45E0-9079-62D3F1133F72}" dt="2024-08-29T08:59:28.718" v="30200" actId="207"/>
          <ac:spMkLst>
            <pc:docMk/>
            <pc:sldMk cId="99566258" sldId="347"/>
            <ac:spMk id="9" creationId="{B63307DD-9B45-694B-CFC5-50BDE2BC3F78}"/>
          </ac:spMkLst>
        </pc:spChg>
        <pc:grpChg chg="mod">
          <ac:chgData name="Jakob Frabosilio" userId="a4cd8985-fec4-40e2-9b04-4113e322c883" providerId="ADAL" clId="{5B4C1A71-96B2-45E0-9079-62D3F1133F72}" dt="2024-08-29T08:59:28.718" v="30200" actId="207"/>
          <ac:grpSpMkLst>
            <pc:docMk/>
            <pc:sldMk cId="99566258" sldId="347"/>
            <ac:grpSpMk id="10" creationId="{3B3F778E-D2BC-0AC4-8347-1DB6A3088816}"/>
          </ac:grpSpMkLst>
        </pc:grpChg>
      </pc:sldChg>
      <pc:sldChg chg="modSp add del mod">
        <pc:chgData name="Jakob Frabosilio" userId="a4cd8985-fec4-40e2-9b04-4113e322c883" providerId="ADAL" clId="{5B4C1A71-96B2-45E0-9079-62D3F1133F72}" dt="2024-08-29T08:57:52.218" v="30165" actId="47"/>
        <pc:sldMkLst>
          <pc:docMk/>
          <pc:sldMk cId="445425358" sldId="347"/>
        </pc:sldMkLst>
        <pc:spChg chg="mod">
          <ac:chgData name="Jakob Frabosilio" userId="a4cd8985-fec4-40e2-9b04-4113e322c883" providerId="ADAL" clId="{5B4C1A71-96B2-45E0-9079-62D3F1133F72}" dt="2024-08-29T08:57:46.668" v="30164" actId="20577"/>
          <ac:spMkLst>
            <pc:docMk/>
            <pc:sldMk cId="445425358" sldId="347"/>
            <ac:spMk id="2" creationId="{BD8DF136-FAEF-341F-DF9C-0EA6E6175714}"/>
          </ac:spMkLst>
        </pc:spChg>
      </pc:sldChg>
      <pc:sldChg chg="modSp add mod">
        <pc:chgData name="Jakob Frabosilio" userId="a4cd8985-fec4-40e2-9b04-4113e322c883" providerId="ADAL" clId="{5B4C1A71-96B2-45E0-9079-62D3F1133F72}" dt="2024-08-29T09:01:13.235" v="30221" actId="20577"/>
        <pc:sldMkLst>
          <pc:docMk/>
          <pc:sldMk cId="775940617" sldId="348"/>
        </pc:sldMkLst>
        <pc:spChg chg="mod">
          <ac:chgData name="Jakob Frabosilio" userId="a4cd8985-fec4-40e2-9b04-4113e322c883" providerId="ADAL" clId="{5B4C1A71-96B2-45E0-9079-62D3F1133F72}" dt="2024-08-29T09:01:13.235" v="30221" actId="20577"/>
          <ac:spMkLst>
            <pc:docMk/>
            <pc:sldMk cId="775940617" sldId="348"/>
            <ac:spMk id="2" creationId="{BD8DF136-FAEF-341F-DF9C-0EA6E6175714}"/>
          </ac:spMkLst>
        </pc:spChg>
      </pc:sldChg>
      <pc:sldMasterChg chg="modSp modSldLayout">
        <pc:chgData name="Jakob Frabosilio" userId="a4cd8985-fec4-40e2-9b04-4113e322c883" providerId="ADAL" clId="{5B4C1A71-96B2-45E0-9079-62D3F1133F72}" dt="2024-08-28T23:37:00.281" v="11230"/>
        <pc:sldMasterMkLst>
          <pc:docMk/>
          <pc:sldMasterMk cId="4203056879" sldId="2147483648"/>
        </pc:sldMasterMkLst>
        <pc:spChg chg="mod">
          <ac:chgData name="Jakob Frabosilio" userId="a4cd8985-fec4-40e2-9b04-4113e322c883" providerId="ADAL" clId="{5B4C1A71-96B2-45E0-9079-62D3F1133F72}" dt="2024-08-28T21:12:25.380" v="1086" actId="2710"/>
          <ac:spMkLst>
            <pc:docMk/>
            <pc:sldMasterMk cId="4203056879" sldId="2147483648"/>
            <ac:spMk id="3" creationId="{A81631EC-28ED-8982-56DB-B842D9F3E50C}"/>
          </ac:spMkLst>
        </pc:spChg>
        <pc:sldLayoutChg chg="modSp">
          <pc:chgData name="Jakob Frabosilio" userId="a4cd8985-fec4-40e2-9b04-4113e322c883" providerId="ADAL" clId="{5B4C1A71-96B2-45E0-9079-62D3F1133F72}" dt="2024-08-28T23:37:00.281" v="11230"/>
          <pc:sldLayoutMkLst>
            <pc:docMk/>
            <pc:sldMasterMk cId="4203056879" sldId="2147483648"/>
            <pc:sldLayoutMk cId="78272444" sldId="2147483650"/>
          </pc:sldLayoutMkLst>
          <pc:picChg chg="mod">
            <ac:chgData name="Jakob Frabosilio" userId="a4cd8985-fec4-40e2-9b04-4113e322c883" providerId="ADAL" clId="{5B4C1A71-96B2-45E0-9079-62D3F1133F72}" dt="2024-08-28T23:37:00.281" v="11230"/>
            <ac:picMkLst>
              <pc:docMk/>
              <pc:sldMasterMk cId="4203056879" sldId="2147483648"/>
              <pc:sldLayoutMk cId="78272444" sldId="2147483650"/>
              <ac:picMk id="8" creationId="{2868C81B-B557-FEEE-224F-100041BE5FE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7623-31C6-49F6-9CCE-56228D16B7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40DA9-85E1-4420-89C6-537B79CA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7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0DA9-85E1-4420-89C6-537B79CA4B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DDD4-F096-9BEF-D2DE-F8D307183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2879-B4C8-F8B0-5C96-AD2BBB28B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56DF0-6BAC-9397-99DA-A7B288A7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0CE05-D930-199D-CBD7-0D26373D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D390-CCB7-6B63-CA66-296EC5AD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22DA-8533-B433-0EE9-B2D9FDAF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09F0C-FE0A-3F17-0C82-3DD0503E3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B0E9-24AD-158D-37F2-33181999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F1AB-44DD-A699-2D9F-FA814C7F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EEE8E-6301-C8AA-7EF4-5DB14319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81977-55E5-2D23-5D10-5A40EAEF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6FE53-095F-1F20-F01B-99E5BD874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797D9-C9A7-6821-20C9-953A7069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F1F30-07D5-3106-2C89-23A441EA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11D26-8D34-AD9A-E559-7C54E52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3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00433F-7063-A2FE-B33F-44BA018CC816}"/>
              </a:ext>
            </a:extLst>
          </p:cNvPr>
          <p:cNvSpPr/>
          <p:nvPr userDrawn="1"/>
        </p:nvSpPr>
        <p:spPr>
          <a:xfrm>
            <a:off x="0" y="1"/>
            <a:ext cx="896587" cy="1080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6A3EC-B223-26F2-7850-A2C3A239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87" y="1"/>
            <a:ext cx="11295413" cy="1080654"/>
          </a:xfrm>
          <a:solidFill>
            <a:schemeClr val="tx1"/>
          </a:solidFill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181D-D79C-1AFA-9751-28E487DB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49569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16F10-D68D-9AD8-34A0-6AFB16C6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3850" y="6356350"/>
            <a:ext cx="2743200" cy="365125"/>
          </a:xfrm>
        </p:spPr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2868C81B-B557-FEEE-224F-100041BE5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7" y="414333"/>
            <a:ext cx="533343" cy="5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CC2F-8C54-3656-8D04-A7612BE4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6DDF2-BE94-7E2C-E8B4-FFA9955EB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E7602-52DE-7415-BEFE-CCDA4026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157F-25F5-0867-ADD7-BC522882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4F7A2-18AF-7765-6FEB-F15F18D2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2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2808-912A-6CF7-65A6-FE234F6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B2FE0-1CA6-327C-E761-3B199659C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8FCF6-6B0C-7422-3F70-A90FB737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0C509-8CEC-9C38-8BDE-B33B3DC3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71B4E-BF66-DA1C-D3CE-BED29D57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A2F8A-24FD-4040-B148-B4779166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3B73-BC8D-7291-950C-68479F10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703C-628E-8513-609C-8EB9DCBD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AED28-EA4A-F5F9-C89E-45ECCC983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76A6-177D-4214-69EE-981B519B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14165-E903-B032-0A60-B75D31FA8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C3FA5-AFD0-D65A-E119-87D3749F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0D6A6-89E3-D9ED-A006-D877851B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97E57-BC22-A815-DCE4-1ADE3177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6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9595-20D8-F716-7118-1C24C492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E77E-C913-3005-7C5E-4084BDA6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E59CA-5B32-50D9-741B-65432E40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82858-E7A3-3B81-84A2-EC6E549C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3DCE4-AAA8-A24B-78D6-90F8892F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B1143-45FB-3C46-FE41-73A48F58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3B1D3-199C-302A-D87F-F821FEF2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4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98E-76DC-122F-0841-889F498B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3E0-FA08-9126-F619-8D0EBE865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D19AF-7E94-7421-75F5-0627F6D74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747F-F6B8-26FA-42E0-CD058D9A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91906-44DD-4947-5F84-1E553036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F7718-3A67-B748-8DC2-49204429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EA1-2552-C717-8508-2BFFB175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EFE2F-A33A-6DB5-32F3-5A0E9C341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357D-3D14-426B-9444-FDC08686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9EB5-8FF6-9BF8-BB82-F446D595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E6859-1ABB-EB4E-8ABB-007396AE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5F5D2-1911-732F-6483-084983F4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0FA50-12AA-1F88-A6E2-D6697555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631EC-28ED-8982-56DB-B842D9F3E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5534B-C63D-A52D-21E9-733421129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B3E03-1363-4DEF-8C21-BCEA2BBB1D7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FE455-9CDC-0FA7-1395-FE5730D67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90129-FDBE-33B6-5790-DCB1478AA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C03B7-CBE8-4E33-B2D3-8A6AB9DC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85.xml"/><Relationship Id="rId5" Type="http://schemas.openxmlformats.org/officeDocument/2006/relationships/slide" Target="slide1.xml"/><Relationship Id="rId10" Type="http://schemas.openxmlformats.org/officeDocument/2006/relationships/slide" Target="slide74.xml"/><Relationship Id="rId4" Type="http://schemas.openxmlformats.org/officeDocument/2006/relationships/image" Target="../media/image3.png"/><Relationship Id="rId9" Type="http://schemas.openxmlformats.org/officeDocument/2006/relationships/slide" Target="slide6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684774" y="626085"/>
            <a:ext cx="9144000" cy="5605829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BE8FD-6B40-6C1A-D17F-DA2D90F5CBBA}"/>
              </a:ext>
            </a:extLst>
          </p:cNvPr>
          <p:cNvSpPr/>
          <p:nvPr/>
        </p:nvSpPr>
        <p:spPr>
          <a:xfrm>
            <a:off x="1684774" y="4213258"/>
            <a:ext cx="9144000" cy="9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774" y="67212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Mechanical Engineering</a:t>
            </a:r>
            <a:br>
              <a:rPr lang="en-US" sz="5400" dirty="0"/>
            </a:br>
            <a:r>
              <a:rPr lang="en-US" sz="5400" dirty="0"/>
              <a:t>Master’s Thesis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276A3-AF51-91C7-6270-AB4F5B9B4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4774" y="4398774"/>
            <a:ext cx="9144000" cy="18653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Candidate: 		Jakob Frabosilio</a:t>
            </a:r>
          </a:p>
          <a:p>
            <a:pPr algn="l"/>
            <a:r>
              <a:rPr lang="en-US" dirty="0"/>
              <a:t>Committee:		Dr. John Ridgely (chair)</a:t>
            </a:r>
          </a:p>
          <a:p>
            <a:pPr algn="l"/>
            <a:r>
              <a:rPr lang="en-US" dirty="0"/>
              <a:t>					Charlie </a:t>
            </a:r>
            <a:r>
              <a:rPr lang="en-US" dirty="0" err="1"/>
              <a:t>Refvem</a:t>
            </a:r>
            <a:endParaRPr lang="en-US" dirty="0"/>
          </a:p>
          <a:p>
            <a:pPr algn="l"/>
            <a:r>
              <a:rPr lang="en-US" dirty="0"/>
              <a:t>					Dr. </a:t>
            </a:r>
            <a:r>
              <a:rPr lang="en-US" dirty="0" err="1"/>
              <a:t>Siyuan</a:t>
            </a:r>
            <a:r>
              <a:rPr lang="en-US" dirty="0"/>
              <a:t> Xing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819188" y="720590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34" y="750279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45" y="729918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727" y="733110"/>
            <a:ext cx="727321" cy="693428"/>
          </a:xfrm>
          <a:prstGeom prst="rect">
            <a:avLst/>
          </a:prstGeom>
        </p:spPr>
      </p:pic>
      <p:sp>
        <p:nvSpPr>
          <p:cNvPr id="5" name="Rectangle: Rounded Corners 4">
            <a:hlinkClick r:id="rId5" action="ppaction://hlinksldjump"/>
            <a:extLst>
              <a:ext uri="{FF2B5EF4-FFF2-40B4-BE49-F238E27FC236}">
                <a16:creationId xmlns:a16="http://schemas.microsoft.com/office/drawing/2014/main" id="{CC948C9F-E4CF-ED9E-58A7-43CB081FAF80}"/>
              </a:ext>
            </a:extLst>
          </p:cNvPr>
          <p:cNvSpPr/>
          <p:nvPr/>
        </p:nvSpPr>
        <p:spPr>
          <a:xfrm>
            <a:off x="1819188" y="3030743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8572AF92-5D3B-B6AB-1753-0331BE4912AA}"/>
              </a:ext>
            </a:extLst>
          </p:cNvPr>
          <p:cNvSpPr/>
          <p:nvPr/>
        </p:nvSpPr>
        <p:spPr>
          <a:xfrm>
            <a:off x="2360208" y="3030743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45C32348-CF05-DE9E-1930-7979CB4A4BB3}"/>
              </a:ext>
            </a:extLst>
          </p:cNvPr>
          <p:cNvSpPr/>
          <p:nvPr/>
        </p:nvSpPr>
        <p:spPr>
          <a:xfrm>
            <a:off x="2901228" y="3030743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8" action="ppaction://hlinksldjump"/>
            <a:extLst>
              <a:ext uri="{FF2B5EF4-FFF2-40B4-BE49-F238E27FC236}">
                <a16:creationId xmlns:a16="http://schemas.microsoft.com/office/drawing/2014/main" id="{061EFA0D-BCDE-C70D-7BE8-65DF79DDFD2F}"/>
              </a:ext>
            </a:extLst>
          </p:cNvPr>
          <p:cNvSpPr/>
          <p:nvPr/>
        </p:nvSpPr>
        <p:spPr>
          <a:xfrm>
            <a:off x="3442248" y="3030743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7C35FC36-A373-858E-7BAF-ADE3520C0181}"/>
              </a:ext>
            </a:extLst>
          </p:cNvPr>
          <p:cNvSpPr/>
          <p:nvPr/>
        </p:nvSpPr>
        <p:spPr>
          <a:xfrm>
            <a:off x="3983268" y="3030743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hlinkClick r:id="rId10" action="ppaction://hlinksldjump"/>
            <a:extLst>
              <a:ext uri="{FF2B5EF4-FFF2-40B4-BE49-F238E27FC236}">
                <a16:creationId xmlns:a16="http://schemas.microsoft.com/office/drawing/2014/main" id="{B5701060-8A58-664C-5B5B-A636CFFA4F9E}"/>
              </a:ext>
            </a:extLst>
          </p:cNvPr>
          <p:cNvSpPr/>
          <p:nvPr/>
        </p:nvSpPr>
        <p:spPr>
          <a:xfrm>
            <a:off x="1819188" y="3565331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hlinkClick r:id="rId11" action="ppaction://hlinksldjump"/>
            <a:extLst>
              <a:ext uri="{FF2B5EF4-FFF2-40B4-BE49-F238E27FC236}">
                <a16:creationId xmlns:a16="http://schemas.microsoft.com/office/drawing/2014/main" id="{7365E937-E28F-0A9B-2D0B-A3B701018095}"/>
              </a:ext>
            </a:extLst>
          </p:cNvPr>
          <p:cNvSpPr/>
          <p:nvPr/>
        </p:nvSpPr>
        <p:spPr>
          <a:xfrm>
            <a:off x="2360208" y="3565331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7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Design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Need a 6-degree-of-freedom (6-DOF) actuator</a:t>
            </a:r>
          </a:p>
          <a:p>
            <a:pPr marL="0" indent="0" defTabSz="228600">
              <a:buNone/>
            </a:pPr>
            <a:r>
              <a:rPr lang="en-US" dirty="0"/>
              <a:t>	Low cost, high research potential, high accuracy</a:t>
            </a:r>
          </a:p>
          <a:p>
            <a:pPr marL="0" indent="0" defTabSz="228600">
              <a:buNone/>
            </a:pPr>
            <a:r>
              <a:rPr lang="en-US" dirty="0"/>
              <a:t>Stewart platform (“hexapod”) is 6DOF</a:t>
            </a:r>
          </a:p>
          <a:p>
            <a:pPr marL="0" indent="0" defTabSz="228600">
              <a:buNone/>
            </a:pPr>
            <a:r>
              <a:rPr lang="en-US" dirty="0"/>
              <a:t>NASA research, stack hexapods to increase range</a:t>
            </a:r>
          </a:p>
          <a:p>
            <a:pPr marL="0" indent="0" defTabSz="228600">
              <a:buNone/>
            </a:pPr>
            <a:r>
              <a:rPr lang="en-US" dirty="0"/>
              <a:t>	Use in spacecraft equipment manipulation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10</a:t>
            </a:fld>
            <a:endParaRPr lang="en-US" dirty="0"/>
          </a:p>
        </p:txBody>
      </p:sp>
      <p:pic>
        <p:nvPicPr>
          <p:cNvPr id="15" name="Picture 14" descr="A close-up of a machine&#10;&#10;Description automatically generated">
            <a:extLst>
              <a:ext uri="{FF2B5EF4-FFF2-40B4-BE49-F238E27FC236}">
                <a16:creationId xmlns:a16="http://schemas.microsoft.com/office/drawing/2014/main" id="{3E12F1FC-E4C8-5DA1-AA7E-6514A982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45" y="1226706"/>
            <a:ext cx="1964821" cy="5162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E25CB5-9742-D881-10A3-715699BE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0" y="4254802"/>
            <a:ext cx="5658792" cy="2164865"/>
          </a:xfrm>
          <a:prstGeom prst="rect">
            <a:avLst/>
          </a:prstGeom>
        </p:spPr>
      </p:pic>
      <p:pic>
        <p:nvPicPr>
          <p:cNvPr id="2050" name="Picture 2" descr="Stewart platform - Wikipedia">
            <a:extLst>
              <a:ext uri="{FF2B5EF4-FFF2-40B4-BE49-F238E27FC236}">
                <a16:creationId xmlns:a16="http://schemas.microsoft.com/office/drawing/2014/main" id="{056B64F5-1996-B9A4-85AD-C5C489B1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89" y="4191485"/>
            <a:ext cx="1488345" cy="21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483ACBB-694F-F7F1-3EBC-F760CFF0A65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2B68B1ED-2309-54BF-51CC-3F56E710F746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6759C-AD46-C5A4-B126-DD2F1EE1AA6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F30AF4-8A7D-78E1-C3B9-ACCC249C8F12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069655-F2D5-46E9-CB9A-A98F08588AAD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0D1825-1987-2DEB-6662-A62830DE73B5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9E245A-41FD-9B82-1962-3AEDA535D6C7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825901-EBC9-9757-B97F-52AC59C1B89F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5E6BB-F9F0-6BB9-1C65-12DF3070D75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B02F0-CB28-5CF7-19DD-4A82B43D3810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FF260-E6E4-DA9F-4678-D34BBF3A711D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7F4CB7-E57E-B056-AB85-C54CADC56BC3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6EE56-6B01-83C0-114E-1561AC7B42B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BF16D2-4A17-9F93-FF1F-1CEFC7A65F9D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747866-E307-33A4-E795-17407FF09785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B22B1A-8431-ABE7-887A-41D1091D0B7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F62CA7-34E2-E263-AE0D-8DE5464EF38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26B2B4-5B2C-C0F2-558C-4DEBE73AC276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15705530-BC27-1F45-10D1-6DEBD9843516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389FE5E0-214C-A777-9A73-06C0207068C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D0414046-4364-02F2-C682-EE497155FCB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0BBABF-BE84-5177-CAB9-85235771514B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6DB752-5086-B1F7-486A-8D86DD6426DA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E8992C-F3C7-1848-92A6-750AE57D5E3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D04EA2-DBE8-F969-46E6-95297144859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AD425C-1393-EF67-7C77-F949994AACE8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F7DCF-E24A-F686-1234-0DA109E0207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AEFD28-CAF4-43A5-A0EF-DDBE6ADB7ED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96EE4-A20E-81B1-3C63-AFB6E092B9F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077AC7-E43A-9314-9D5C-773D33C78C7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4E7924-D62D-06F0-9CE3-3A87DE1CB1B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E5DA33-6A95-F417-79A2-BEA71E8F2C9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B3FC68-2105-6A33-0660-91F9676AA23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2CADE1-4ADC-9FCF-1F3E-E7A6B55C5F9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75F46D-ECBF-FDF8-E15E-DFEF6DB3D7F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931D-17C1-634B-77F3-AF6461C47C3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792FDB-25EF-0621-EE62-980DD1E987E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80E57A-B1ED-7480-0F1C-4891677494D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D6D94F-495A-3E8C-1E87-DE0BB9C9F3D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4C0812-1B0D-B1F5-4DAC-CC8BEE6747D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4884DD-379F-DEDC-4B41-6111DEEEE54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60EE0E-3BB9-88B5-9BBA-5E9F9CBD5D62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6FD8CB-2AC5-BC5D-54F2-F3C931EBA42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D600F4-E0B6-FA3A-4A43-99AFEFB716A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: Top Corners Rounded 2047">
            <a:extLst>
              <a:ext uri="{FF2B5EF4-FFF2-40B4-BE49-F238E27FC236}">
                <a16:creationId xmlns:a16="http://schemas.microsoft.com/office/drawing/2014/main" id="{E3D4CD42-B550-C215-A8D5-067AFFA1EC2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2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Previous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CSC 580: Artificial Intelligence, designed deep RL agent to control a stacked hexapod platform</a:t>
            </a:r>
          </a:p>
          <a:p>
            <a:pPr marL="0" indent="0" defTabSz="228600">
              <a:buNone/>
            </a:pPr>
            <a:r>
              <a:rPr lang="en-US" dirty="0"/>
              <a:t>Nicolas </a:t>
            </a:r>
            <a:r>
              <a:rPr lang="en-US" dirty="0" err="1"/>
              <a:t>Jeanmonod</a:t>
            </a:r>
            <a:r>
              <a:rPr lang="en-US" dirty="0"/>
              <a:t>, engineer, designed open-source hexapod controller for ESP32 microcontrollers</a:t>
            </a:r>
          </a:p>
          <a:p>
            <a:pPr marL="0" indent="0" defTabSz="228600">
              <a:buNone/>
            </a:pPr>
            <a:r>
              <a:rPr lang="en-US" dirty="0"/>
              <a:t>Thesis builds off Nicolas’ work,</a:t>
            </a:r>
            <a:br>
              <a:rPr lang="en-US" dirty="0"/>
            </a:br>
            <a:r>
              <a:rPr lang="en-US" dirty="0"/>
              <a:t>modifies it to work with</a:t>
            </a:r>
            <a:br>
              <a:rPr lang="en-US" dirty="0"/>
            </a:br>
            <a:r>
              <a:rPr lang="en-US" dirty="0"/>
              <a:t>four stacked platforms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11</a:t>
            </a:fld>
            <a:endParaRPr lang="en-US" dirty="0"/>
          </a:p>
        </p:txBody>
      </p:sp>
      <p:pic>
        <p:nvPicPr>
          <p:cNvPr id="6" name="Picture 5" descr="A blue and silver object with gold rods&#10;&#10;Description automatically generated with medium confidence">
            <a:extLst>
              <a:ext uri="{FF2B5EF4-FFF2-40B4-BE49-F238E27FC236}">
                <a16:creationId xmlns:a16="http://schemas.microsoft.com/office/drawing/2014/main" id="{E1796F27-2548-9D9E-B429-6BCD7F93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09" y="4138349"/>
            <a:ext cx="2181428" cy="2413875"/>
          </a:xfrm>
          <a:prstGeom prst="rect">
            <a:avLst/>
          </a:prstGeom>
        </p:spPr>
      </p:pic>
      <p:pic>
        <p:nvPicPr>
          <p:cNvPr id="7" name="2024-03-19 10-24-2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82E2583-D3A1-3C91-38E2-BA758D260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5103" y="2662504"/>
            <a:ext cx="4896897" cy="3720470"/>
          </a:xfrm>
          <a:prstGeom prst="rect">
            <a:avLst/>
          </a:prstGeom>
        </p:spPr>
      </p:pic>
      <p:pic>
        <p:nvPicPr>
          <p:cNvPr id="9" name="Picture 8" descr="A white machine with wires connected to it&#10;&#10;Description automatically generated">
            <a:extLst>
              <a:ext uri="{FF2B5EF4-FFF2-40B4-BE49-F238E27FC236}">
                <a16:creationId xmlns:a16="http://schemas.microsoft.com/office/drawing/2014/main" id="{75D19557-AED8-94A2-082F-2CB627041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7" y="4704493"/>
            <a:ext cx="3900307" cy="1731233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910145B5-6EAA-39F3-D52C-D0252CCA6394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F5D34DC-6E39-E3C9-27B3-BC46928B7E03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F7B35-87D1-F5EC-7579-72B59FA965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A6C02-2CB4-F762-064F-389AD297024F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496EC-EC71-F3B8-48F4-369D88548F1F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9E762-8BAE-DD28-0780-FB55ED613EE8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80201-08D3-CDFA-C517-849D1ED5F0C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3B86F-0CA6-CC4A-B53C-7DAF69EC450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8184B-40B7-A4E3-3A34-2D948EA15602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6D68D-5B12-9A7C-1E02-E5F7EA7A899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CFDB88-A259-370E-D2A9-E523B0DED6C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57BD9B-2B7E-D485-7BED-8C744923FF5B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2373E1-97B2-D85C-1B41-48479A657950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6B6B12-06B7-AB77-B1C6-10DFF9CD5F5D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A375D7-3CAF-2841-4E9D-F63B82A4E8D5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C5E9B3-9FBD-752B-3BFC-6A76491495A2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225F53-A0BD-24AE-43E9-9A96BA64412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CABDE7-7DFF-B252-BEBC-3F6CB3B82EE6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2660B7C0-0AE9-3423-5F08-5895A07B570B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6F323B01-75AD-8B8D-20C8-D8EBBBE3A25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F638E6E4-4D0F-647B-A54A-2BCA153C6AA8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7A424-018B-A0C3-830D-E88D252DA88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D320A5-61BD-0CCE-3084-40D278837EE3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CBC900-A3B1-2B10-B9C9-5A482245D8A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56E0B-59D9-4FEC-C9F9-E9E4C52C450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A4844-9BA3-B7AB-56A0-65A6CCAFD9D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A40DE0-6EEE-AA65-00A5-87B4719C0649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F0628-53F4-1DCD-0ED3-BFEE977255F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D2863E-00B7-9DAA-5FCE-66E55F7DD423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04AA36-A2A7-30BB-6C92-3D6CC68259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530D3C-DADC-6106-0245-37D4B0C0CEE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DE7302-DBA7-0B7F-9326-74860A5A8F6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602DDA-9E5E-AEC5-6650-B3B81717850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001ED9-F3CD-7802-949E-1E6F3A5C48B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520926-E2C2-504F-D697-5FE29AFF33B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CA013B-72DD-FB03-B1C0-043027555B47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E4B70A-4B15-7F19-7BBC-E52DBABFDADC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862A1C-630E-61B2-F6CA-F59F06CA24BC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848EC4-470F-D103-8670-48590B37990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E014CC-A6C3-19EE-F015-CAC2B6F00B8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3FBF17-FECC-6F6A-F816-28EB5C14CB0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C62DAE-1F13-FCF8-AEC4-E7E154606141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051E69-0C4F-5CAC-AC00-1156AD657B40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9FDBBE-AD3D-DFE7-534F-F0EF80831BFA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C4B01302-2B3D-93B0-8939-71F5952EB71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Four identical stacked hexapod platforms</a:t>
            </a:r>
          </a:p>
          <a:p>
            <a:pPr marL="0" indent="0" defTabSz="228600">
              <a:buNone/>
            </a:pPr>
            <a:r>
              <a:rPr lang="en-US" dirty="0"/>
              <a:t>	Reduces complexity and cost</a:t>
            </a:r>
          </a:p>
          <a:p>
            <a:pPr marL="0" indent="0" defTabSz="228600">
              <a:buNone/>
            </a:pPr>
            <a:r>
              <a:rPr lang="en-US" dirty="0"/>
              <a:t>Independent control for each platform</a:t>
            </a:r>
          </a:p>
          <a:p>
            <a:pPr marL="0" indent="0" defTabSz="228600">
              <a:buNone/>
            </a:pPr>
            <a:r>
              <a:rPr lang="en-US" dirty="0"/>
              <a:t>	Current version: identical control</a:t>
            </a:r>
          </a:p>
          <a:p>
            <a:pPr marL="0" indent="0" defTabSz="228600">
              <a:buNone/>
            </a:pPr>
            <a:r>
              <a:rPr lang="en-US" dirty="0"/>
              <a:t>3D-printed and off-the-shelf components</a:t>
            </a:r>
          </a:p>
          <a:p>
            <a:pPr marL="0" indent="0" defTabSz="228600">
              <a:buNone/>
            </a:pPr>
            <a:r>
              <a:rPr lang="en-US" dirty="0"/>
              <a:t>	Purchased from Amazon and Ace Hardware</a:t>
            </a:r>
          </a:p>
          <a:p>
            <a:pPr marL="0" indent="0" defTabSz="228600">
              <a:buNone/>
            </a:pPr>
            <a:r>
              <a:rPr lang="en-US" dirty="0"/>
              <a:t>	Total cost: $292</a:t>
            </a:r>
          </a:p>
          <a:p>
            <a:pPr marL="0" indent="0" defTabSz="228600">
              <a:buNone/>
            </a:pPr>
            <a:r>
              <a:rPr lang="en-US" dirty="0"/>
              <a:t>Name: Four-Stacked Hexapod Isometric Platform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dirty="0" err="1"/>
              <a:t>Fo</a:t>
            </a:r>
            <a:r>
              <a:rPr lang="en-US" dirty="0"/>
              <a:t>-SHIP (pronounced “faux ship”)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12</a:t>
            </a:fld>
            <a:endParaRPr lang="en-US" dirty="0"/>
          </a:p>
        </p:txBody>
      </p:sp>
      <p:pic>
        <p:nvPicPr>
          <p:cNvPr id="6" name="Picture 5" descr="A blue robot with wires and a computer monitor&#10;&#10;Description automatically generated">
            <a:extLst>
              <a:ext uri="{FF2B5EF4-FFF2-40B4-BE49-F238E27FC236}">
                <a16:creationId xmlns:a16="http://schemas.microsoft.com/office/drawing/2014/main" id="{AA94AB8B-89FE-03C7-D81F-D9B6CE0E6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754" y="1226706"/>
            <a:ext cx="2853732" cy="3852538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0DAEC73F-5AC9-5587-4166-7B9B2B7A6B9E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1646D4A3-8BE9-FAA0-047B-8983DD5DAED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90E37-8E8A-15C0-A7B2-D4D3DA5BF2B5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8F212-4867-D728-481D-B63D142F70CB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8C976-BE48-FD00-2597-1713F378DE61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6FFBD-6E97-C25D-166A-E788325204BC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057FE5-1596-4816-C9AD-693E44FFF1F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F936A1-24B2-ECA9-DDA3-B05B71FEF253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19573D-B20C-361B-F866-3077FC491720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8F865-BBF9-1FD9-E133-B8D099E7AEEA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643F6-612D-811A-DF08-CB318D34744E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A66814-5597-E8C4-44D3-C7C01A3108B0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4E0598-F5C6-2997-B3F5-8CBA00719B3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0F5C1-6B40-7175-0EA6-57D39539B8E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1D6D8-482B-6DAE-17C3-7E8FAA10EE66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907E3-6AE0-A902-1074-87AFC14DBFD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65F44C-DBBD-B9DC-3C1B-BA5B58E1DA46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4AB9BF-CDB3-E35C-4B9C-A8002CE6BAE2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997FC247-7D52-6E6C-5E36-61B4567F2909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9FBE0FA-A989-D549-6600-BE0337251FD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61E03C1-5CAD-04EF-B7D7-76601DF860A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68906-76C0-7E25-F616-AEF5702F75A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17938-62D9-ACE8-3236-2F3F55F0E07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FA2994-23B6-182B-208B-6EC90B658F9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8863F2-1D97-2A28-2535-F8D38E9FE7F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B5D1A8-0692-D5AC-48FD-FA052A33628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C5D82B-917C-FF55-A6C5-D9A9281A91E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89F37B-D4C4-F5D9-BFD3-7976E915285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C1691C-26A5-C471-FD88-826EFE81BCF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83A32E-3797-D52C-E79E-B5B8FAD0B05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8CD411-7822-77F9-CB8F-F5518679556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F402BE-2676-760B-CD8C-69E993F51137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11CBB2-82AF-C8DD-1718-25B284844EC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087EAA-2275-B051-5F65-EA30D350203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4C34D-F8EA-2AAF-DD71-E5A1AC3415A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FB2266-E5D1-1E3E-6D1F-C221CEDF8A8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D41EB4-B91F-387C-7BD1-901120550DA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D5D2BE-B92F-FAC3-8F78-52C66D232A7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515AA4-24D8-2652-6CFB-EAFBD8557BB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63830A-FAEB-740A-1C08-0E9E288EC17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6584E0-5152-3B0F-EE43-F3CADF728B9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EC521-79DA-D44F-F680-FF0B4506821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E2AE9-1187-68F7-1F04-3C8F8FBB106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0283BD-8ED8-02A1-E646-6FA9641A9CD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1B112AA-3508-14D0-38B6-11946B27B86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Designed five unique 3D-printed plates</a:t>
            </a:r>
          </a:p>
          <a:p>
            <a:pPr marL="0" indent="0" defTabSz="228600">
              <a:buNone/>
            </a:pPr>
            <a:r>
              <a:rPr lang="en-US" dirty="0"/>
              <a:t>	Re-use simplifies manufacturing process</a:t>
            </a:r>
          </a:p>
          <a:p>
            <a:pPr marL="0" indent="0" defTabSz="228600">
              <a:buNone/>
            </a:pPr>
            <a:r>
              <a:rPr lang="en-US" dirty="0"/>
              <a:t>Heat-set inserts allow threaded connections</a:t>
            </a:r>
          </a:p>
          <a:p>
            <a:pPr marL="0" indent="0" defTabSz="228600">
              <a:buNone/>
            </a:pPr>
            <a:r>
              <a:rPr lang="en-US" dirty="0"/>
              <a:t>Electrical components have mounting slots</a:t>
            </a:r>
          </a:p>
          <a:p>
            <a:pPr marL="0" indent="0" defTabSz="228600">
              <a:buNone/>
            </a:pPr>
            <a:r>
              <a:rPr lang="en-US" dirty="0"/>
              <a:t>Base plate mounts to</a:t>
            </a:r>
            <a:br>
              <a:rPr lang="en-US" dirty="0"/>
            </a:br>
            <a:r>
              <a:rPr lang="en-US" dirty="0"/>
              <a:t>wooden base for </a:t>
            </a:r>
            <a:br>
              <a:rPr lang="en-US" dirty="0"/>
            </a:br>
            <a:r>
              <a:rPr lang="en-US" dirty="0"/>
              <a:t>stability</a:t>
            </a:r>
          </a:p>
          <a:p>
            <a:pPr marL="0" indent="0" defTabSz="228600">
              <a:buNone/>
            </a:pPr>
            <a:r>
              <a:rPr lang="en-US" dirty="0"/>
              <a:t>End effector plate has</a:t>
            </a:r>
            <a:br>
              <a:rPr lang="en-US" dirty="0"/>
            </a:br>
            <a:r>
              <a:rPr lang="en-US" dirty="0"/>
              <a:t>mounting holes for</a:t>
            </a:r>
            <a:br>
              <a:rPr lang="en-US" dirty="0"/>
            </a:br>
            <a:r>
              <a:rPr lang="en-US" dirty="0"/>
              <a:t>attaching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13</a:t>
            </a:fld>
            <a:endParaRPr lang="en-US" dirty="0"/>
          </a:p>
        </p:txBody>
      </p:sp>
      <p:pic>
        <p:nvPicPr>
          <p:cNvPr id="7" name="Picture 6" descr="Several metal parts with holes&#10;&#10;Description automatically generated with medium confidence">
            <a:extLst>
              <a:ext uri="{FF2B5EF4-FFF2-40B4-BE49-F238E27FC236}">
                <a16:creationId xmlns:a16="http://schemas.microsoft.com/office/drawing/2014/main" id="{B6ABE2AD-4C73-34E1-2092-588BB187B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87" y="1253331"/>
            <a:ext cx="3636203" cy="5129644"/>
          </a:xfrm>
          <a:prstGeom prst="rect">
            <a:avLst/>
          </a:prstGeom>
        </p:spPr>
      </p:pic>
      <p:pic>
        <p:nvPicPr>
          <p:cNvPr id="9" name="Picture 8" descr="A blue plastic object with many different colored objects&#10;&#10;Description automatically generated">
            <a:extLst>
              <a:ext uri="{FF2B5EF4-FFF2-40B4-BE49-F238E27FC236}">
                <a16:creationId xmlns:a16="http://schemas.microsoft.com/office/drawing/2014/main" id="{85D890D4-36FC-6C69-DB69-8517907B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67" y="3557116"/>
            <a:ext cx="3364642" cy="2799234"/>
          </a:xfrm>
          <a:prstGeom prst="rect">
            <a:avLst/>
          </a:prstGeom>
        </p:spPr>
      </p:pic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59711ABA-4AE2-D6C6-4162-C68584E672D5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98F345D-C7DD-8E7B-5415-B9E634AEEC52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D3DD5-65E7-5194-303F-3C02104CD17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DC7C2-B991-2162-AF0F-236202B827F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BA82D4-510F-DA47-ACE0-9E0357D45720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4D507D-F5DE-D247-9AA1-C0C61801F63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4D3D9-530C-7683-B94A-A1AA035EA303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4B22F5-A3CA-50F4-9A0A-2BAAC2F571A7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A74A01-C54C-9F2A-FD4B-3241C9F63D60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38B5A-FA33-1366-E246-DC41CD2925CC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F5FFB7-8910-ADFF-CE4A-5FB22E8BA54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D1122-9F02-AA4F-5567-6596B2C8AD1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F14E2-99BE-8CD0-13AB-9FAC6866C1D1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672FC-2DD9-F228-69C6-45272248CDBB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54E66-08E6-AD3E-B42A-AAFD271F449F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D1A9E-0C47-BCD6-5D36-DE01E5D9CA6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8D0358-13BA-7490-64BF-D987B53FB15D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834ABF-F5BE-BC2A-64C0-2EFE76C2B990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60C221C-9C18-9A67-D041-A8B6B1DCDD1B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328CE0F-90B4-552E-5ECD-5F710897D288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EC970283-86A6-1E05-42DB-F4509AF06E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F4F4A8-7A00-B862-FC91-23DFBDD5439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DA09C4-5DB9-254F-53E3-C80CD9963B3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5C4EFA-A428-9D5D-BED7-05F8111821F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837E62-6A15-47C6-7ECE-D9F456B8D87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94051A-0180-E0E3-2098-AFBD227BF9DF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4AC0EC-77CE-01CD-872F-3973BF0F1B8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2FEED6-59A0-274B-F155-5BB062B3348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361E57-8C93-4A6B-5DD6-6E320E415B9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456C9F-D43E-E8E7-3398-3E74BFEB06C1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9B5585-9A6F-8B2E-8A56-83BF8F205E9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1F5DF-DDE1-1CDE-1CC6-D87410749E94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8CC72F-3D10-D2E9-9806-B8717E692A1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8AB711-41E8-7B21-25ED-BDE744888A15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4C827-DC89-5B97-A4C4-9335A5490A9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5FF981-74AD-2392-558C-9FAA0DF1ABA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027E49-DC5D-A993-A5F2-DF5E9287BE3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808E10-D4EC-6BB9-672E-615723E84C1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3D0602-82E6-BFB9-E5AC-48EA8B44AE3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C7520-FE2D-2492-E40C-5980998A49C8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C08BBEC-B995-30B8-2756-E1547F5E54B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1A59A4-F288-AFBA-6D66-3708A98C43CE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84C3D8-A57C-75A6-9854-F51E7FA4BEA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513A59-CB11-08F8-D5CC-F6F479830DC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3C69E391-A997-8D1F-522B-E4C14449187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Electrical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Multiple components need to interact and communicate</a:t>
            </a:r>
          </a:p>
          <a:p>
            <a:pPr marL="0" indent="0" defTabSz="228600">
              <a:buNone/>
            </a:pPr>
            <a:r>
              <a:rPr lang="en-US" dirty="0"/>
              <a:t>	Microcontroller (ESP32) controls motors, makes decisions</a:t>
            </a:r>
          </a:p>
          <a:p>
            <a:pPr marL="0" indent="0" defTabSz="228600">
              <a:buNone/>
            </a:pPr>
            <a:r>
              <a:rPr lang="en-US" dirty="0"/>
              <a:t>	Servo motors connected to PCA9685 motor driver</a:t>
            </a:r>
          </a:p>
          <a:p>
            <a:pPr marL="0" indent="0" defTabSz="228600">
              <a:buNone/>
            </a:pPr>
            <a:r>
              <a:rPr lang="en-US" dirty="0"/>
              <a:t>	IMUs (angle sensors) detect orientation of each platform</a:t>
            </a:r>
          </a:p>
          <a:p>
            <a:pPr marL="0" indent="0" defTabSz="228600">
              <a:buNone/>
            </a:pPr>
            <a:r>
              <a:rPr lang="en-US" dirty="0"/>
              <a:t>	DC power supply gives steady, high-amp electrical power</a:t>
            </a:r>
          </a:p>
          <a:p>
            <a:pPr marL="0" indent="0" defTabSz="228600">
              <a:buNone/>
            </a:pPr>
            <a:r>
              <a:rPr lang="en-US" dirty="0"/>
              <a:t>Different communications protocols between devices</a:t>
            </a:r>
          </a:p>
          <a:p>
            <a:pPr marL="0" indent="0" defTabSz="228600">
              <a:buNone/>
            </a:pPr>
            <a:r>
              <a:rPr lang="en-US" dirty="0"/>
              <a:t>	ESP32 talks to motor drivers, IMUs over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marL="0" indent="0" defTabSz="228600">
              <a:buNone/>
            </a:pPr>
            <a:r>
              <a:rPr lang="en-US" dirty="0"/>
              <a:t>	ESP32 talks to laptop, STM32 over serial (UART)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14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E9600A4-8FD3-EC9F-D5FF-39F80C81CA81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EA4AC9D-B19D-B495-1451-11D58EF075C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37729-DBC9-DA61-5EE4-04CE8FBA5B2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ADE22-6CB8-A5E0-BC2A-0BFDBC21D29E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1B45B4-EC6A-5CE0-6794-93056DAF15CA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3D91A-027C-9181-1799-417CFE9208A3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7F297-4B01-CF04-8611-1214E67AE828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0482E-FBFC-2959-6242-A890BD4654A3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CAFFC-09CA-3545-CA1E-3A2528C6AE83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DB80F-4EE4-3AE6-CFD1-0C9A8FF9E0D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69F0F-D161-0191-875B-8DCD75A25CDA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40A92-6EE3-8F16-2847-D1C7D6F1829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76E86-3E74-77F1-22E2-5EAA84E58A19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421D9-2875-DB65-FB02-4BC3D241B57F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B0F3BC-0264-DD21-40D1-EF3F339BF154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600623-E61D-9D5D-A10C-BC364B5D8376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0B9888-57DC-A11F-3947-FFB86666D026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1D551-60FA-FCE3-B067-ECDF83B4C0F5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65989D-4003-ABA8-A83C-EFFAC4980A4F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EEA544AB-E097-C12C-865B-DE866A77E53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4123470C-4D0D-7735-F520-D1C7A5B8D1E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169D8F-9147-6823-ED17-C0B7F625B162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6C1342-9C50-BA7F-39E5-1DBE3B46F11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DFD89E-59B3-843E-1E0A-BAE9B4332181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BFB787-BA7E-815F-7E17-ED56317AA35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09A225-2EF7-574F-B6B0-A034D2B1F52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F5CFC9-F040-6015-BA7B-2732268FEE0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022CD-0DBD-1C63-E058-5C2EDDE731A6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36F2BA-B7D7-1991-4E53-E010CC231DD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8F244-24A2-A27E-DF4A-6A3ADE0AAEE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EB76B7-D587-D465-7601-4A309B7BE15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140756-0A41-6F8F-F462-170E773946BE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BD8C96-0174-9083-D92F-F4EB4CBAA05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34441B-0DC2-6CC8-FA5E-AB76864E1901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8BCD61-028A-7872-1E3F-163704F04F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574658-FA4E-DDC7-E0FE-15C58A9F1F9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90637F-AC4B-544D-99D9-F6EDCB138A39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BC82F3-CDA3-3C8E-168B-5C552F9EF71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026937-808B-4133-E246-5E1583EB791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DE7B74-B654-E7F6-3157-E807871FC2B8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22B49F-E29A-CC4C-EF6D-4919314E909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105E98-F198-E54E-DF31-4D53A2614B9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0A598D-6626-22D7-3638-91B1783D5929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386919-5812-F136-0203-A27D24767AD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31E8ED85-1F99-2969-C2D7-D424BE3B6F3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1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Wiring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15</a:t>
            </a:fld>
            <a:endParaRPr lang="en-US" dirty="0"/>
          </a:p>
        </p:txBody>
      </p:sp>
      <p:pic>
        <p:nvPicPr>
          <p:cNvPr id="6" name="Picture 5" descr="A diagram of a computer circuit&#10;&#10;Description automatically generated">
            <a:extLst>
              <a:ext uri="{FF2B5EF4-FFF2-40B4-BE49-F238E27FC236}">
                <a16:creationId xmlns:a16="http://schemas.microsoft.com/office/drawing/2014/main" id="{C1BA3017-A100-F8F5-2214-5288C731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3" y="1250267"/>
            <a:ext cx="5903369" cy="5391693"/>
          </a:xfrm>
          <a:prstGeom prst="rect">
            <a:avLst/>
          </a:prstGeom>
        </p:spPr>
      </p:pic>
      <p:pic>
        <p:nvPicPr>
          <p:cNvPr id="10" name="Picture 9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9E00AC2D-ABC5-7A0C-6045-A40161A09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50" y="1250266"/>
            <a:ext cx="4034537" cy="5391693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CE3DB9A-04C5-83FF-2833-B1ECA9B5A909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F146DE1-6A6D-49D6-1DA5-FFE1187EFE8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DE60C-6834-B20E-88E3-02BFCA36BBB1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6DA33A-84BE-699E-5038-DD3CD469DF12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2286C-A401-576F-6FF5-75A179CEADE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2281D-95D3-8643-B75A-22408573EC38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86BAD-F02C-C023-C799-4E42D20580D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B84BDC-C53D-FE86-6A1D-3C2786602568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C0924A-E394-9568-B036-CC90836DC793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372DB6-CE72-BE08-621A-5A0AE533D31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F9225-E550-1C03-C953-8BEEA94BFDCD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24098A-9643-6945-D615-8F9DCA522AF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8536B-15C2-325A-D649-B743D4189B25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1762E9-49AC-9969-2DA3-3B607078DBD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09861-A7D6-E074-1C20-0549CA30EEC4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B989A5-99B2-E58E-BF5E-080257F049F2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0F47BF-2942-F756-A4C7-C30416E906A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448ED1-CEF8-8532-05B9-D2CB6EDDE5D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5EB4609F-D652-E1D8-C66A-444E9A587AB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E2559E7E-71E0-6493-181B-400846EA09B0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26D61005-93B2-51D2-40EA-22E3886D9DC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5594D9-6FA6-4588-181F-4267BA1C954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EAF132-0BA1-A856-B389-563B59BDA78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AF77C9-3009-9273-C6B0-A206FAD2D45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2C3998-2863-F9F6-2F92-1813DAB904D9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ACFB08-9EDC-1855-85AB-852B1D49B70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92EE8F-9D19-DD3B-1329-FA6557F7849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01E291-FB45-4E2A-5C9A-00832F70B3F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C8A80C-3B01-2FA7-CC1F-03315CF8961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9E710F-EB8D-50CE-EFF8-D2BD830D25C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EC95EF-4671-F813-F11C-F76221EBB84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869908-141B-EED5-A87E-3B892C4BFE7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54E8B0-0DB4-0900-B3EF-D9A8C0B270C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E6DD31-C8DC-6B47-698E-E54FA25630D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15903-908F-1304-A494-7390A6C9C5C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8BC08B-EBA5-5620-0B45-9DF1F8E60A9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BFF9AA-3661-063E-C141-3C867AD127C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E7307-4311-7368-6109-7FE96592747C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88377F-1B6A-06D7-DE94-C0BED6A0EA3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E609CD-3CF7-70C9-4091-4365A7CA7A0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BF45A0-D274-057F-7BBE-A63DAE0626E4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385D25-1CD0-EC67-F64F-B9D940A1D16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2EC27A-2496-5A01-0235-8ECBA8CF1426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F448FB-B5BA-B847-26F2-5C609FF00AD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272E08D0-D2C6-73F3-E93E-68A9330AAC1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5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Manufacturing and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217808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Plates 3D-printed in Mustang ‘60 Machine Shop</a:t>
            </a:r>
          </a:p>
          <a:p>
            <a:pPr marL="0" indent="0" defTabSz="228600">
              <a:buNone/>
            </a:pPr>
            <a:r>
              <a:rPr lang="en-US" dirty="0"/>
              <a:t>Wooden base fabricated in Mustang ‘60</a:t>
            </a:r>
          </a:p>
          <a:p>
            <a:pPr marL="0" indent="0" defTabSz="228600">
              <a:buNone/>
            </a:pPr>
            <a:r>
              <a:rPr lang="en-US" dirty="0"/>
              <a:t>Fo-SHIP assembled in stages</a:t>
            </a:r>
          </a:p>
          <a:p>
            <a:pPr marL="0" indent="0" defTabSz="228600">
              <a:buNone/>
            </a:pPr>
            <a:r>
              <a:rPr lang="en-US" dirty="0"/>
              <a:t>	Electrical boards attached to base plates, </a:t>
            </a:r>
            <a:br>
              <a:rPr lang="en-US" dirty="0"/>
            </a:br>
            <a:r>
              <a:rPr lang="en-US" dirty="0"/>
              <a:t>	heat-set inserts installed with soldering iron</a:t>
            </a:r>
          </a:p>
          <a:p>
            <a:pPr marL="0" indent="0" defTabSz="228600">
              <a:buNone/>
            </a:pPr>
            <a:r>
              <a:rPr lang="en-US" dirty="0"/>
              <a:t>	Servo motors sandwiched between plates</a:t>
            </a:r>
          </a:p>
          <a:p>
            <a:pPr marL="0" indent="0" defTabSz="228600">
              <a:buNone/>
            </a:pPr>
            <a:r>
              <a:rPr lang="en-US" dirty="0"/>
              <a:t>	Servo arms, threaded rods attached to </a:t>
            </a:r>
            <a:br>
              <a:rPr lang="en-US" dirty="0"/>
            </a:br>
            <a:r>
              <a:rPr lang="en-US" dirty="0"/>
              <a:t>	servo output, then connected to next platform with ball joints</a:t>
            </a:r>
          </a:p>
          <a:p>
            <a:pPr marL="0" indent="0" defTabSz="228600">
              <a:buNone/>
            </a:pPr>
            <a:r>
              <a:rPr lang="en-US" dirty="0"/>
              <a:t>	Platforms assembled from base to top, wires secured with</a:t>
            </a:r>
            <a:br>
              <a:rPr lang="en-US" dirty="0"/>
            </a:br>
            <a:r>
              <a:rPr lang="en-US" dirty="0"/>
              <a:t>	cable ties after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6E3EE-7DA3-27E1-6B08-5E6AEDDF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47" y="1881553"/>
            <a:ext cx="3405903" cy="2903460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6E3A8D4-26F2-A6EB-A290-76A8CBDF0F7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73534F89-304F-D802-BBF6-BC8655B01455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4A988-B110-40BA-E758-3D57B0D705FC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D87B0-DA49-E81C-C773-50BE1744BDE3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FEF4FC-9CF3-9AB1-51F6-B6827D9447C7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74908-FC5B-998B-2C33-1B987B91D17D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6E065B-6433-E3D4-472C-12456879CDF4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9A58F9-56DE-B0DE-A4AC-0A6F0D0ADD06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849F0-6BA3-DE07-1AB0-7532AE01E1E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6D535F-25FC-1EE8-BC8D-DC12628D917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6FE64A-23BB-0B3F-6B22-1834FD60CF9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227B8F-0FEB-2CCA-5586-E45C7AFE223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85C923-B5C0-A414-9C94-F281D3E8D0C4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04B823-1F6A-B5A4-0FC3-300EF55367C0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955989-D45F-0899-E3C8-911A5E31576E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EEB433-692D-1279-9954-51A94707135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B2AE2C-D4E4-1F8D-8E0E-5E13BC3E75CE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91A213-A0AE-03AF-44E8-97FC55C5001B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F7DAD7D-600C-A1C8-6E24-9156F2F22696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23C9F715-408B-5752-6238-321ED4A40D8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424528D4-CFAF-4550-0C52-895311C0E4DE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AF6AEA-4DE2-2BEB-157A-19B36842B00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9B7C5A-55E5-1E45-4579-CB9724DADB2F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302FD-0BC9-9DAA-C1A4-1E595279DB09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8564CF-016F-0011-80A6-975201A6653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A7C563-5BD5-3417-1D95-AF3541B9014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BDD3E2-696B-8320-86B1-1D00BD1BFBE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3750F4-8C40-EF25-53E7-E0F05FE7CD5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10EBEB-2BFC-55C9-5DAF-07760728DCC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5BA6FB-D678-0424-0E21-E6FD6B1A0BF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D7CF20-0FAB-45E6-F924-6EC9B35CE23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B52DE2-1A3E-FEAA-AC03-12CC7BF3201C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56DE42-085D-1B68-83CE-26798380FEC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0C3170-BA85-EBA6-3012-B1213F0B5DC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912ADA-4C38-42EF-8EEA-CB4417F55BE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719467-E9D9-83B2-8D46-2BE6D464F34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8013A-F48F-B217-07AB-FCF46592B46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19B38E-0254-D03F-81DA-160DA721973E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915F32-D7DF-B4A1-127A-5F463A8D6AE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C852A0-D413-8B07-CBC0-F364C27683D7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3460B0-8EBE-8449-786C-BF41F95DD18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88E592-3655-1BAF-4391-BE94A5CEB63D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7B019F-81FD-4E50-997D-EAEF8D3E977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05A4E4-9D23-6EB4-D499-3C75EA35D50E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2BE28359-1EA3-62A2-E9AD-2F2D2D5EC911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3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Software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Written in C++ for ESP32 microcontrollers (MCUs)</a:t>
            </a:r>
          </a:p>
          <a:p>
            <a:pPr marL="0" indent="0" defTabSz="228600">
              <a:buNone/>
            </a:pPr>
            <a:r>
              <a:rPr lang="en-US" dirty="0"/>
              <a:t>Main tasks and functions:</a:t>
            </a:r>
          </a:p>
          <a:p>
            <a:pPr marL="0" indent="0" defTabSz="228600">
              <a:buNone/>
            </a:pPr>
            <a:r>
              <a:rPr lang="en-US" dirty="0"/>
              <a:t>	Calculate servo angles for a desired position</a:t>
            </a:r>
          </a:p>
          <a:p>
            <a:pPr marL="0" indent="0" defTabSz="228600">
              <a:buNone/>
            </a:pPr>
            <a:r>
              <a:rPr lang="en-US" dirty="0"/>
              <a:t>	Move each platform to that position</a:t>
            </a:r>
          </a:p>
          <a:p>
            <a:pPr marL="0" indent="0" defTabSz="228600">
              <a:buNone/>
            </a:pPr>
            <a:r>
              <a:rPr lang="en-US" dirty="0"/>
              <a:t>	Determine XYZ position of end effector</a:t>
            </a:r>
          </a:p>
          <a:p>
            <a:pPr marL="0" indent="0" defTabSz="228600">
              <a:buNone/>
            </a:pPr>
            <a:r>
              <a:rPr lang="en-US" dirty="0"/>
              <a:t>	Communicate w/ acoustic positioning system MCU (STM32)</a:t>
            </a:r>
          </a:p>
          <a:p>
            <a:pPr marL="0" indent="0" defTabSz="228600">
              <a:buNone/>
            </a:pPr>
            <a:r>
              <a:rPr lang="en-US" dirty="0"/>
              <a:t>	Send data to laptop for future processing / storage</a:t>
            </a:r>
          </a:p>
          <a:p>
            <a:pPr marL="0" indent="0" defTabSz="228600">
              <a:buNone/>
            </a:pPr>
            <a:r>
              <a:rPr lang="en-US" dirty="0"/>
              <a:t>Demonstration functions:</a:t>
            </a:r>
          </a:p>
          <a:p>
            <a:pPr marL="0" indent="0" defTabSz="228600">
              <a:buNone/>
            </a:pPr>
            <a:r>
              <a:rPr lang="en-US" dirty="0"/>
              <a:t>	Full range-of-motion, active tracking of 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17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7FD5714C-3344-66A1-231C-24B1C6D1D91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BD3A5A6-91E5-920C-2802-81534840B513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C2B042-A2A7-96C8-62FC-A6D91ABF9213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E6646-BB68-7878-322A-9289FCD44B8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F2CA91-3AA3-007A-30DB-56CCA557A505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7757A2-D360-57BE-F94A-4598878D8166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591BDA-2489-40B7-E8B4-62B8119D2134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556BC5-8CEC-9B79-ED5F-3F6E2182C900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89D01-5326-F030-343F-B0B1149D489C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83494D-B1C9-57B2-99B8-5803522B010B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D08EC-AA3F-3F55-9FC4-860AAEA42EA7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B66ABE-CE0B-0DA3-66D7-202B91431C3E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1FEAE-48BA-F937-034C-48F88C6FF7C3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7D50A-7AA6-84CF-2DB7-6719790A238C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69174F-4EEE-9DDC-C8EE-2D2129F91C52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106D2F-1D4F-3634-8442-F756D5783CE0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B8EA9F-969F-2B14-EDA7-3F8A341A5D51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CB5BA-425F-D6A9-A8F4-247467320131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CC2644A-8CF1-8FBA-2588-6E089D3AA8DE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C619422C-47E3-C93B-A12C-E063A7975E77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9116073D-D2F5-C5F3-82F2-AF49B32050BF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EC877A-B209-47A5-095F-73C2AD5429B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54C5F-0AE5-6795-06C0-2438E9419BE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18FCD9-C836-6C71-DC45-DF6B0493FDC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C39FD5-55AB-38D0-4845-D56C75DDDCB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8900BD-7758-4D08-DF2C-9029CB0A23F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D25392-BC03-2E57-913E-7E350D1F2F0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183CDA-6734-542D-6CF1-C1A3816B527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740BC8-6895-FD18-EE53-5695AA2DEC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87C03-C391-E320-03F4-F53C95B4C7E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0F16AB-A222-DAD0-CAD3-B13075E0980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4D7B07-CF66-BFBB-7986-238A5746D97E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79A33F-C217-9236-9C4F-75E7E823747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075FAF-57F1-5FAC-5E5C-ABFF0AEA156B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A4F50B-84B9-76FF-55FE-489B9E46F751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F89C42-A9BC-96BB-0BFC-9E5E63FEC59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0EADE-3F85-92CE-9B59-B2B39AF4A035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84C1C8-44DA-7122-6923-4EDC9C7678B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58FBBA-E071-89A8-55EC-C3E2FFBCDC7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7DCED68-6AC1-152D-6422-5C0A6C2B52C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9257A2-D993-56D9-4325-8B504773915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4206D3-E9CE-A851-E115-E645912F073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130464-D0D5-105F-1FD8-FA509FEF579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FD4F9C-B160-7106-C0B3-0CAEFDB34AB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0FA3A6E7-FDBF-E9E2-1FBD-31A42770C8E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Single-Platform Inverse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808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Given a desired top plate position, what should servos set to?</a:t>
            </a:r>
          </a:p>
          <a:p>
            <a:pPr marL="0" indent="0" defTabSz="228600">
              <a:buNone/>
            </a:pPr>
            <a:r>
              <a:rPr lang="en-US" dirty="0"/>
              <a:t>Solution w/ linear actuators is simple</a:t>
            </a:r>
          </a:p>
          <a:p>
            <a:pPr marL="0" indent="0" defTabSz="228600">
              <a:buNone/>
            </a:pPr>
            <a:r>
              <a:rPr lang="en-US" dirty="0"/>
              <a:t>	Move top plate to desired position</a:t>
            </a:r>
          </a:p>
          <a:p>
            <a:pPr marL="0" indent="0" defTabSz="228600">
              <a:buNone/>
            </a:pPr>
            <a:r>
              <a:rPr lang="en-US" dirty="0"/>
              <a:t>	Determine coordinates of P</a:t>
            </a:r>
          </a:p>
          <a:p>
            <a:pPr marL="0" indent="0" defTabSz="228600">
              <a:buNone/>
            </a:pPr>
            <a:r>
              <a:rPr lang="en-US" dirty="0"/>
              <a:t>	Set each actuator length to BP</a:t>
            </a:r>
          </a:p>
          <a:p>
            <a:pPr marL="0" indent="0" defTabSz="228600">
              <a:buNone/>
            </a:pPr>
            <a:r>
              <a:rPr lang="en-US" dirty="0"/>
              <a:t>With rotary actuators, more complex</a:t>
            </a:r>
          </a:p>
          <a:p>
            <a:pPr marL="0" indent="0" defTabSz="228600">
              <a:buNone/>
            </a:pPr>
            <a:r>
              <a:rPr lang="en-US" dirty="0"/>
              <a:t>	Define triangle </a:t>
            </a:r>
            <a:r>
              <a:rPr lang="el-GR" dirty="0"/>
              <a:t>Δ</a:t>
            </a:r>
            <a:r>
              <a:rPr lang="en-US" dirty="0"/>
              <a:t>BAP</a:t>
            </a:r>
          </a:p>
          <a:p>
            <a:pPr marL="0" indent="0" defTabSz="228600">
              <a:buNone/>
            </a:pPr>
            <a:r>
              <a:rPr lang="en-US" dirty="0"/>
              <a:t>	BA must be length of servo arm</a:t>
            </a:r>
          </a:p>
          <a:p>
            <a:pPr marL="0" indent="0" defTabSz="228600">
              <a:buNone/>
            </a:pPr>
            <a:r>
              <a:rPr lang="en-US" dirty="0"/>
              <a:t>	AP must be length of threaded rod</a:t>
            </a:r>
          </a:p>
          <a:p>
            <a:pPr marL="0" indent="0" defTabSz="228600">
              <a:buNone/>
            </a:pPr>
            <a:r>
              <a:rPr lang="en-US" dirty="0"/>
              <a:t>	Use trig identities, quadratic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18</a:t>
            </a:fld>
            <a:endParaRPr lang="en-US" dirty="0"/>
          </a:p>
        </p:txBody>
      </p:sp>
      <p:pic>
        <p:nvPicPr>
          <p:cNvPr id="6" name="Picture 5" descr="A blue and silver object with gold rods&#10;&#10;Description automatically generated with medium confidence">
            <a:extLst>
              <a:ext uri="{FF2B5EF4-FFF2-40B4-BE49-F238E27FC236}">
                <a16:creationId xmlns:a16="http://schemas.microsoft.com/office/drawing/2014/main" id="{1A454318-9F11-B922-AC47-D8FC4F6F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70" y="1804114"/>
            <a:ext cx="4137933" cy="45788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C90651-C43E-FCE8-90D7-867BE2DF6201}"/>
              </a:ext>
            </a:extLst>
          </p:cNvPr>
          <p:cNvSpPr txBox="1">
            <a:spLocks/>
          </p:cNvSpPr>
          <p:nvPr/>
        </p:nvSpPr>
        <p:spPr>
          <a:xfrm>
            <a:off x="5779981" y="2966357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4AA5C0-B079-E97C-1845-45590212A2A3}"/>
              </a:ext>
            </a:extLst>
          </p:cNvPr>
          <p:cNvSpPr/>
          <p:nvPr/>
        </p:nvSpPr>
        <p:spPr>
          <a:xfrm>
            <a:off x="9898551" y="5578144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4AEB67-B752-E835-234B-C796C8A5B72D}"/>
              </a:ext>
            </a:extLst>
          </p:cNvPr>
          <p:cNvSpPr/>
          <p:nvPr/>
        </p:nvSpPr>
        <p:spPr>
          <a:xfrm>
            <a:off x="8515717" y="6130071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E18EDD-D8C1-EB07-FCF4-3A491C6B67DA}"/>
              </a:ext>
            </a:extLst>
          </p:cNvPr>
          <p:cNvSpPr/>
          <p:nvPr/>
        </p:nvSpPr>
        <p:spPr>
          <a:xfrm>
            <a:off x="9776487" y="2578534"/>
            <a:ext cx="341644" cy="5502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2FACA9-1A46-4B3D-2D87-1950A8E523E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686539" y="5689600"/>
            <a:ext cx="110785" cy="440471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228F26-F950-CF40-1E7F-E165999DA39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7525" y="5727700"/>
            <a:ext cx="491026" cy="125572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5841F8-07DF-9793-19EA-B31289643C3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947309" y="3128790"/>
            <a:ext cx="170822" cy="300210"/>
          </a:xfrm>
          <a:prstGeom prst="straightConnector1">
            <a:avLst/>
          </a:prstGeom>
          <a:ln w="38100">
            <a:solidFill>
              <a:srgbClr val="F9E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57FC5DA-E180-E9AA-D995-9BEFF958ABD4}"/>
              </a:ext>
            </a:extLst>
          </p:cNvPr>
          <p:cNvSpPr txBox="1">
            <a:spLocks/>
          </p:cNvSpPr>
          <p:nvPr/>
        </p:nvSpPr>
        <p:spPr>
          <a:xfrm>
            <a:off x="1179406" y="4629362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E8BEC9F-EECD-717F-A67F-C8F9CB59DA0B}"/>
              </a:ext>
            </a:extLst>
          </p:cNvPr>
          <p:cNvSpPr txBox="1">
            <a:spLocks/>
          </p:cNvSpPr>
          <p:nvPr/>
        </p:nvSpPr>
        <p:spPr>
          <a:xfrm>
            <a:off x="1179406" y="5196466"/>
            <a:ext cx="620820" cy="509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28600">
              <a:buFont typeface="Arial" panose="020B0604020202020204" pitchFamily="34" charset="0"/>
              <a:buNone/>
            </a:pPr>
            <a:r>
              <a:rPr lang="en-US" sz="3600" dirty="0"/>
              <a:t>__</a:t>
            </a: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1FE357D2-A954-E236-BD0F-160DA25623A8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F3B3FAC-D691-951B-4CB6-D5E13E0314C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40E41-17CA-6FDF-BA29-3EB292F9CF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A273ED-E6FA-3E40-64FA-71355FB4CA2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625A91-2092-7CEE-D81E-DD60C9A04F43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7C3512-3682-48E2-C88C-B29086389FF1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C2007E-59B6-234E-D4A3-EC38A4D1AE1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83CB77-E730-689F-31C9-0752C80BECB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FD3604-2438-4C63-2D77-C68D18A7689E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FA9CD9-D5B7-D7A8-1E63-C4DDB05CD65B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56765-168D-2BBD-E67D-83A7AAC49080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21230C-E08B-C4E0-19D2-C0B64DB615E1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D78AC9-0ABF-DB39-9682-F81F8AD6C25E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A0A403-F304-DD61-332B-31B7883E8889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B67D45-E420-5300-E314-C3522972505B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540652-707C-C7D0-0DDA-EE40C49E427F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C491A7-9D70-E716-88D1-6DBF5802E952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C5FA30-FB25-D172-800F-220CC09A371F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C4EBB0FA-3207-A830-8143-1B60EDA4E40F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9C13D28F-0480-CDE8-0406-84D869946C7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6DB9F77-20DE-4B84-526E-88520BDA1EF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9A6809-2074-085F-72BD-4D3D6FEBA11B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30AF5B-334E-65DB-8F81-EEEC92C08693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D65080-351D-FE41-A20C-6075C52B031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94DCD9-2BC4-A013-4E6C-1B5371B49FD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B2FBB2-B900-5FDA-F313-497BAF1169A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B023D8-943E-9662-339F-37D389A562E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7C69DA-1DBC-C4BE-6BB6-B652636B541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573D024-C22D-202E-DC2C-90A75F75469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7A48D8-9EFB-790E-BD64-6A81A3BD721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657F1C-78F8-A2BB-8EB2-DEB3C63444E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42BD38-AD00-F643-E174-810BF6B1BB0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D19E6F-9376-0D41-DBEE-C4CC596DB29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8F833B-37ED-E881-40AB-D4A8626BF57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5FD58-3099-0B1E-A09F-E2E190261E2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DDC8385-5012-4641-4D6E-FFCDA01E72B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5B75E8-E134-1A72-F73A-410B1ECEE25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95BE264-4A16-8AC5-AA7E-6035D4B0626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AF39-7444-E264-A97A-C21EDFE4DF7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EBA82A-E82D-AB23-DF8D-D4225278569A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E16633-2E1D-9458-5858-B6E1EF7DD5D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49127B-9D34-CDFC-56F0-FBDC32AFAB3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A569019-96F1-2077-79E2-6A5830B99FF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87ACAF-E039-2A5D-4D5F-61EE3828B06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Top Corners Rounded 69">
            <a:extLst>
              <a:ext uri="{FF2B5EF4-FFF2-40B4-BE49-F238E27FC236}">
                <a16:creationId xmlns:a16="http://schemas.microsoft.com/office/drawing/2014/main" id="{51DB4B2E-31A1-A68E-040E-EF5A6D790CA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4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Multi-Platform Forward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Orientation of each platform affects the one above it</a:t>
            </a:r>
          </a:p>
          <a:p>
            <a:pPr marL="0" indent="0" defTabSz="228600">
              <a:buNone/>
            </a:pPr>
            <a:r>
              <a:rPr lang="en-US" dirty="0"/>
              <a:t>Position of each platform given in local frame </a:t>
            </a:r>
          </a:p>
          <a:p>
            <a:pPr marL="0" indent="0" defTabSz="228600">
              <a:buNone/>
            </a:pPr>
            <a:r>
              <a:rPr lang="en-US" dirty="0"/>
              <a:t>	Can be converted to global (“test”) frame</a:t>
            </a:r>
          </a:p>
          <a:p>
            <a:pPr marL="0" indent="0" defTabSz="228600">
              <a:buNone/>
            </a:pPr>
            <a:r>
              <a:rPr lang="en-US" dirty="0"/>
              <a:t>Describe each platform with two vectors</a:t>
            </a:r>
          </a:p>
          <a:p>
            <a:pPr marL="0" indent="0" defTabSz="228600">
              <a:buNone/>
            </a:pPr>
            <a:r>
              <a:rPr lang="en-US" dirty="0"/>
              <a:t>	Translation – how does top plate shift in XYZ?</a:t>
            </a:r>
          </a:p>
          <a:p>
            <a:pPr marL="0" indent="0" defTabSz="228600">
              <a:buNone/>
            </a:pPr>
            <a:r>
              <a:rPr lang="en-US" dirty="0"/>
              <a:t>	Rotation – what is normal vector to top plate?</a:t>
            </a:r>
          </a:p>
          <a:p>
            <a:pPr marL="0" indent="0" defTabSz="228600">
              <a:buNone/>
            </a:pPr>
            <a:r>
              <a:rPr lang="en-US" dirty="0"/>
              <a:t>Assume base of Fo-SHIP is on XY plane</a:t>
            </a:r>
          </a:p>
          <a:p>
            <a:pPr marL="0" indent="0" defTabSz="228600">
              <a:buNone/>
            </a:pPr>
            <a:r>
              <a:rPr lang="en-US" dirty="0"/>
              <a:t>Rotate each translation vector by orientation of</a:t>
            </a:r>
            <a:br>
              <a:rPr lang="en-US" dirty="0"/>
            </a:br>
            <a:r>
              <a:rPr lang="en-US" dirty="0"/>
              <a:t>platform beneath it, stack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19</a:t>
            </a:fld>
            <a:endParaRPr lang="en-US" dirty="0"/>
          </a:p>
        </p:txBody>
      </p:sp>
      <p:pic>
        <p:nvPicPr>
          <p:cNvPr id="6" name="Picture 5" descr="A close-up of a paper with text&#10;&#10;Description automatically generated">
            <a:extLst>
              <a:ext uri="{FF2B5EF4-FFF2-40B4-BE49-F238E27FC236}">
                <a16:creationId xmlns:a16="http://schemas.microsoft.com/office/drawing/2014/main" id="{6C857CB8-3E1D-3EBC-9E7E-045ED68FE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4" r="33106" b="46250"/>
          <a:stretch/>
        </p:blipFill>
        <p:spPr>
          <a:xfrm>
            <a:off x="9073663" y="1692340"/>
            <a:ext cx="3118338" cy="4846572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A3F25259-69A5-9F65-2AF1-21E244198FFE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1FDCE3A-FFF4-D18F-A2E2-A395CFC6B57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C7C16-D62E-22A7-7365-D2CC1B54760B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FB7C8A-79D2-2FFF-734E-BAE10B1EC9EB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68374-37D8-BBD2-6940-0C0C874B3773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275C3-75CD-9A11-971A-A9A5D241DA07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99C354-511F-EA61-B99B-76189C66D43D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BB1D5-7C21-C6D0-C49D-C06AFA1BEFDA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73ABF6-3E08-11D9-0F23-FCF09D2E94DF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F70FAB-9C92-0C68-67D8-2A4EF2C1D5D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AEEFCE-2EBF-7524-FAD3-E55D55C8708B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0A6F8-BBBB-3BFB-B34B-4EB4B3175E8E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F1E1CC-55E4-BC93-21D8-D63909FCB932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3D4332-DA3E-2BB5-FB50-FE2ED4397E11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4915B4-796E-5055-2B83-E48D235EFB6D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825B9-4CED-2F29-2D7C-ED3A430C3226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7124D-930A-B847-0C86-91C12DD5136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17A40-CD97-97BD-8781-25E2EBFB76C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870DDD7-64BE-30BE-D78F-EDAE147A691B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6A261AB4-E6EE-2501-9168-F9BA53ED7C98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7FCBCE40-8BF4-6074-9AE7-701AEC65498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0CDF82-4D2B-0565-B0C0-F6615EE4B9F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EFCBA-24B0-E66D-921E-6FBDF22F951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0FAD70-3683-0930-52C0-210E18EC6396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6B293E-6A8A-48AB-F007-A329295C86B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7AAD0C-7AAF-C40D-B84D-047E2EDCA9DC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7C697-383E-8A32-71CC-CD00A225CA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F5296E-0002-9755-B411-C302BF48F128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375A1C-5071-0FFC-D2E4-EEA835C678A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CF77B8-3D4C-3F4A-6848-68FD3930386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CA5E93-1427-7FB1-CA9C-12BCA815D108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4946E2-A880-526B-D489-09F051C5ACC0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1DC7CE-F2E0-8A69-0288-00F86EFC563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61EB20-5E7B-6EEE-D386-14705658BD0D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FA55DC-5E91-6753-B64C-99114F9C0ED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254D4D-6A3A-F338-5532-8E3DF9ECDE1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CF3CC-01CD-5087-F6B9-7E0911BCD38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0BA518-E424-3E3D-8D05-7672A19ACA99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4C2A3-B41A-51BB-8BD4-167E9C401AA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9E855A-4050-7628-3C0C-152EEB46C331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A2BCE6-F822-0DEF-C561-E174859E66AE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5F17C0-7A59-2C7B-7472-7D742AD993E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30FB03-466A-176E-06D7-2BFBD3937A33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122600-8783-34EF-F878-9F5082D45D4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B54A9FC6-5C78-9002-8F82-DA7BB4CFBCC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0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Ground-Truth Positioning 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Acoustic Positioning 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Absolute Orientation and Dead Reckoning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Kalman Filtering</a:t>
            </a:r>
          </a:p>
          <a:p>
            <a:pPr marL="0" indent="0">
              <a:buNone/>
            </a:pPr>
            <a:r>
              <a:rPr lang="en-US" dirty="0">
                <a:solidFill>
                  <a:srgbClr val="E27EA6"/>
                </a:solidFill>
              </a:rPr>
              <a:t>Data Collection and Results</a:t>
            </a:r>
          </a:p>
          <a:p>
            <a:pPr marL="0" indent="0">
              <a:buNone/>
            </a:pPr>
            <a:r>
              <a:rPr lang="en-US" dirty="0">
                <a:solidFill>
                  <a:srgbClr val="522398"/>
                </a:solidFill>
              </a:rPr>
              <a:t>Conclusion and Future Work</a:t>
            </a:r>
            <a:endParaRPr lang="en-US" dirty="0">
              <a:solidFill>
                <a:srgbClr val="E27EA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8A98CFB-DAA0-8417-791D-F831F8D59DF4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F390597E-C9DC-2FC3-AC1F-5D34B14EA12D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Top Corners Rounded 118">
            <a:extLst>
              <a:ext uri="{FF2B5EF4-FFF2-40B4-BE49-F238E27FC236}">
                <a16:creationId xmlns:a16="http://schemas.microsoft.com/office/drawing/2014/main" id="{EDA09B60-F4E1-DCAD-EA0C-F98CEE0ECC5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Top Corners Rounded 119">
            <a:extLst>
              <a:ext uri="{FF2B5EF4-FFF2-40B4-BE49-F238E27FC236}">
                <a16:creationId xmlns:a16="http://schemas.microsoft.com/office/drawing/2014/main" id="{A789934A-7760-C57F-E56B-91882DB38AE0}"/>
              </a:ext>
            </a:extLst>
          </p:cNvPr>
          <p:cNvSpPr/>
          <p:nvPr/>
        </p:nvSpPr>
        <p:spPr>
          <a:xfrm>
            <a:off x="46405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Top Corners Rounded 120">
            <a:extLst>
              <a:ext uri="{FF2B5EF4-FFF2-40B4-BE49-F238E27FC236}">
                <a16:creationId xmlns:a16="http://schemas.microsoft.com/office/drawing/2014/main" id="{F7818676-ECC1-882D-EA4F-13E63741E5F4}"/>
              </a:ext>
            </a:extLst>
          </p:cNvPr>
          <p:cNvSpPr/>
          <p:nvPr/>
        </p:nvSpPr>
        <p:spPr>
          <a:xfrm>
            <a:off x="55549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8DC3A3EE-E992-B9F8-407D-0365C3EB6B9E}"/>
              </a:ext>
            </a:extLst>
          </p:cNvPr>
          <p:cNvSpPr/>
          <p:nvPr/>
        </p:nvSpPr>
        <p:spPr>
          <a:xfrm>
            <a:off x="6469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DCBA5373-86FA-8C6F-89EE-2E813F235829}"/>
              </a:ext>
            </a:extLst>
          </p:cNvPr>
          <p:cNvSpPr/>
          <p:nvPr/>
        </p:nvSpPr>
        <p:spPr>
          <a:xfrm>
            <a:off x="7383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90E4C85-F09A-27E7-2176-AC1F6A20700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A38884A-7514-02D1-39F3-8F2C7229C410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4AE6115-6AE7-5F0C-A2A5-7961BDE1924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9AEFDB6-CEB5-F6E4-0E41-C741E8544977}"/>
              </a:ext>
            </a:extLst>
          </p:cNvPr>
          <p:cNvSpPr/>
          <p:nvPr/>
        </p:nvSpPr>
        <p:spPr>
          <a:xfrm>
            <a:off x="464058" y="15514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9CC4DC-1852-9B56-40F3-289B8849797D}"/>
              </a:ext>
            </a:extLst>
          </p:cNvPr>
          <p:cNvSpPr/>
          <p:nvPr/>
        </p:nvSpPr>
        <p:spPr>
          <a:xfrm>
            <a:off x="555498" y="15514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C634F1D-FB7D-3847-B119-9C04F7BFA3D2}"/>
              </a:ext>
            </a:extLst>
          </p:cNvPr>
          <p:cNvSpPr/>
          <p:nvPr/>
        </p:nvSpPr>
        <p:spPr>
          <a:xfrm>
            <a:off x="646938" y="15514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A475F2-D02B-4E41-EDE0-6E03B8B78079}"/>
              </a:ext>
            </a:extLst>
          </p:cNvPr>
          <p:cNvSpPr/>
          <p:nvPr/>
        </p:nvSpPr>
        <p:spPr>
          <a:xfrm>
            <a:off x="738378" y="155144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2B4A39DA-5368-704E-85A6-42DA8C49B91D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2FA08A0C-600B-8804-4050-05A0B1EC6D6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8E53883-D9DD-C258-BE0B-3F19105C4A9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936D8B1D-B55C-C016-E150-5D4BBB8A4744}"/>
              </a:ext>
            </a:extLst>
          </p:cNvPr>
          <p:cNvSpPr/>
          <p:nvPr/>
        </p:nvSpPr>
        <p:spPr>
          <a:xfrm>
            <a:off x="464058" y="17343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C2BD8F6B-2EA7-7EEB-AEFC-C0994F1124C7}"/>
              </a:ext>
            </a:extLst>
          </p:cNvPr>
          <p:cNvSpPr/>
          <p:nvPr/>
        </p:nvSpPr>
        <p:spPr>
          <a:xfrm>
            <a:off x="555498" y="17343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90E0E867-456D-7658-71CD-77FA01B0CE95}"/>
              </a:ext>
            </a:extLst>
          </p:cNvPr>
          <p:cNvSpPr/>
          <p:nvPr/>
        </p:nvSpPr>
        <p:spPr>
          <a:xfrm>
            <a:off x="646938" y="17343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52A4EF59-51E4-2CC0-652C-0044644AE354}"/>
              </a:ext>
            </a:extLst>
          </p:cNvPr>
          <p:cNvSpPr/>
          <p:nvPr/>
        </p:nvSpPr>
        <p:spPr>
          <a:xfrm>
            <a:off x="738378" y="173432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9ED42E4F-51FF-4FBC-6794-2B3D316D67C8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4BE76200-8FFC-5AB3-9F25-18F8285B118A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7CFD3DD3-59E3-EC2B-D69A-0773814F1C2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9177CACE-C67E-E875-6814-7EE158EC2602}"/>
              </a:ext>
            </a:extLst>
          </p:cNvPr>
          <p:cNvSpPr/>
          <p:nvPr/>
        </p:nvSpPr>
        <p:spPr>
          <a:xfrm>
            <a:off x="464058" y="19172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69435F3-E317-8A5E-77C9-DCA84338D9E0}"/>
              </a:ext>
            </a:extLst>
          </p:cNvPr>
          <p:cNvSpPr/>
          <p:nvPr/>
        </p:nvSpPr>
        <p:spPr>
          <a:xfrm>
            <a:off x="555498" y="19172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295DA8D5-31EF-6050-5C20-BE292D4D4129}"/>
              </a:ext>
            </a:extLst>
          </p:cNvPr>
          <p:cNvSpPr/>
          <p:nvPr/>
        </p:nvSpPr>
        <p:spPr>
          <a:xfrm>
            <a:off x="646938" y="19172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C82BB17-3A9E-2DEB-85A3-659F78F8EAED}"/>
              </a:ext>
            </a:extLst>
          </p:cNvPr>
          <p:cNvSpPr/>
          <p:nvPr/>
        </p:nvSpPr>
        <p:spPr>
          <a:xfrm>
            <a:off x="738378" y="191720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87D24980-3A26-CBDD-BE7F-95156E22C354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8F4568E2-4935-249A-97CA-D5F81312DE74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C0867441-8303-2747-FAF6-AC7B86E2EC63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AA8040F5-9BC2-8346-6587-6838E1CEF1F9}"/>
              </a:ext>
            </a:extLst>
          </p:cNvPr>
          <p:cNvSpPr/>
          <p:nvPr/>
        </p:nvSpPr>
        <p:spPr>
          <a:xfrm>
            <a:off x="464058" y="210008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CF90B98F-45FC-6824-D8E9-7BD83880666A}"/>
              </a:ext>
            </a:extLst>
          </p:cNvPr>
          <p:cNvSpPr/>
          <p:nvPr/>
        </p:nvSpPr>
        <p:spPr>
          <a:xfrm>
            <a:off x="555498" y="210008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E9AB830-A657-B1C5-55A3-AC3FDA3E8DD1}"/>
              </a:ext>
            </a:extLst>
          </p:cNvPr>
          <p:cNvSpPr/>
          <p:nvPr/>
        </p:nvSpPr>
        <p:spPr>
          <a:xfrm>
            <a:off x="646938" y="210008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0DF1A8BB-0A72-AA3D-9B8F-3A6626D9C00B}"/>
              </a:ext>
            </a:extLst>
          </p:cNvPr>
          <p:cNvSpPr/>
          <p:nvPr/>
        </p:nvSpPr>
        <p:spPr>
          <a:xfrm>
            <a:off x="738378" y="210008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82733B52-5FA2-854A-44E5-B31310BEE3A1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90229EF1-649B-9141-9F81-CBB19BB991D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E595395D-0DD7-578D-3AFF-023BAC34340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A8AAEFF7-5BDD-72B4-BD01-33D8A3E31FBD}"/>
              </a:ext>
            </a:extLst>
          </p:cNvPr>
          <p:cNvSpPr/>
          <p:nvPr/>
        </p:nvSpPr>
        <p:spPr>
          <a:xfrm>
            <a:off x="464058" y="228296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C37B239B-6927-E442-70CE-0F4E2420BC0E}"/>
              </a:ext>
            </a:extLst>
          </p:cNvPr>
          <p:cNvSpPr/>
          <p:nvPr/>
        </p:nvSpPr>
        <p:spPr>
          <a:xfrm>
            <a:off x="555498" y="228296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117F8DE1-8643-84E3-8DD7-5EC31C18DF40}"/>
              </a:ext>
            </a:extLst>
          </p:cNvPr>
          <p:cNvSpPr/>
          <p:nvPr/>
        </p:nvSpPr>
        <p:spPr>
          <a:xfrm>
            <a:off x="646938" y="228296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5549157C-DC83-C6CF-697C-BFC5699655E0}"/>
              </a:ext>
            </a:extLst>
          </p:cNvPr>
          <p:cNvSpPr/>
          <p:nvPr/>
        </p:nvSpPr>
        <p:spPr>
          <a:xfrm>
            <a:off x="738378" y="228296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B82B79F2-DF5A-4D04-C50A-50BE360B40D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33B1CAE6-57AE-5BD0-4CA6-34DCAA1102B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56C65221-7BB2-0967-3709-C0FA91F33FEE}"/>
              </a:ext>
            </a:extLst>
          </p:cNvPr>
          <p:cNvSpPr/>
          <p:nvPr/>
        </p:nvSpPr>
        <p:spPr>
          <a:xfrm>
            <a:off x="464058" y="246584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361E67BB-B9BA-903B-F64D-FB65EEB52515}"/>
              </a:ext>
            </a:extLst>
          </p:cNvPr>
          <p:cNvSpPr/>
          <p:nvPr/>
        </p:nvSpPr>
        <p:spPr>
          <a:xfrm>
            <a:off x="555498" y="246584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51ABD0F2-C403-61F1-7622-9752B0D9B242}"/>
              </a:ext>
            </a:extLst>
          </p:cNvPr>
          <p:cNvSpPr/>
          <p:nvPr/>
        </p:nvSpPr>
        <p:spPr>
          <a:xfrm>
            <a:off x="646938" y="246584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FB374D1-CC54-324E-4263-BF432B0B3691}"/>
              </a:ext>
            </a:extLst>
          </p:cNvPr>
          <p:cNvSpPr/>
          <p:nvPr/>
        </p:nvSpPr>
        <p:spPr>
          <a:xfrm>
            <a:off x="738378" y="246584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A91CBF2C-7214-B689-9A6B-335A14E7E49E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7993FF1F-48AD-9455-1029-E010F8C93E76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C9C395A9-DEF5-4569-CED6-6FBD13D5E67D}"/>
              </a:ext>
            </a:extLst>
          </p:cNvPr>
          <p:cNvSpPr/>
          <p:nvPr/>
        </p:nvSpPr>
        <p:spPr>
          <a:xfrm>
            <a:off x="464058" y="264872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1E8AC543-513E-3136-4D28-DC0AC4DF0587}"/>
              </a:ext>
            </a:extLst>
          </p:cNvPr>
          <p:cNvSpPr/>
          <p:nvPr/>
        </p:nvSpPr>
        <p:spPr>
          <a:xfrm>
            <a:off x="555498" y="264872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7D6A6199-C81E-3C06-49F1-9C8C4667C639}"/>
              </a:ext>
            </a:extLst>
          </p:cNvPr>
          <p:cNvSpPr/>
          <p:nvPr/>
        </p:nvSpPr>
        <p:spPr>
          <a:xfrm>
            <a:off x="646938" y="264872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F1F25FAA-A752-4CC5-CBB1-AC40DA885ABD}"/>
              </a:ext>
            </a:extLst>
          </p:cNvPr>
          <p:cNvSpPr/>
          <p:nvPr/>
        </p:nvSpPr>
        <p:spPr>
          <a:xfrm>
            <a:off x="738378" y="264872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F04A22CD-F54B-0316-2E08-42A7CFEC340B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29300352-8E18-47F1-7F2E-CE0C1F48A23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8EB2E208-CDB3-24D8-1591-0944C9EEB2CC}"/>
              </a:ext>
            </a:extLst>
          </p:cNvPr>
          <p:cNvSpPr/>
          <p:nvPr/>
        </p:nvSpPr>
        <p:spPr>
          <a:xfrm>
            <a:off x="464058" y="2831603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5D38D1CB-BB88-B5F7-DF81-4BCEB40D7D40}"/>
              </a:ext>
            </a:extLst>
          </p:cNvPr>
          <p:cNvSpPr/>
          <p:nvPr/>
        </p:nvSpPr>
        <p:spPr>
          <a:xfrm>
            <a:off x="555498" y="2831603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9A3674D-BF99-114F-9037-2F3A4AADA5A6}"/>
              </a:ext>
            </a:extLst>
          </p:cNvPr>
          <p:cNvSpPr/>
          <p:nvPr/>
        </p:nvSpPr>
        <p:spPr>
          <a:xfrm>
            <a:off x="646938" y="2831603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E7BB8CB1-34C3-7E4D-D803-880E3FEA1C64}"/>
              </a:ext>
            </a:extLst>
          </p:cNvPr>
          <p:cNvSpPr/>
          <p:nvPr/>
        </p:nvSpPr>
        <p:spPr>
          <a:xfrm>
            <a:off x="738378" y="2831603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C67A4A9-B654-3138-4026-633FF365BB75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42A22CE-A915-BB0B-44AF-1BE11B727F5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6B570DF-1415-DC81-5CB0-D3B870B8D551}"/>
              </a:ext>
            </a:extLst>
          </p:cNvPr>
          <p:cNvSpPr/>
          <p:nvPr/>
        </p:nvSpPr>
        <p:spPr>
          <a:xfrm>
            <a:off x="464058" y="30100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83B31B36-08F5-C5CC-C721-F3F6AC91E723}"/>
              </a:ext>
            </a:extLst>
          </p:cNvPr>
          <p:cNvSpPr/>
          <p:nvPr/>
        </p:nvSpPr>
        <p:spPr>
          <a:xfrm>
            <a:off x="555498" y="30100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9A94DF44-18DF-13C8-B228-73A237CEB141}"/>
              </a:ext>
            </a:extLst>
          </p:cNvPr>
          <p:cNvSpPr/>
          <p:nvPr/>
        </p:nvSpPr>
        <p:spPr>
          <a:xfrm>
            <a:off x="646938" y="30100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AC2E5F4D-32B0-7EF0-276B-12196A973606}"/>
              </a:ext>
            </a:extLst>
          </p:cNvPr>
          <p:cNvSpPr/>
          <p:nvPr/>
        </p:nvSpPr>
        <p:spPr>
          <a:xfrm>
            <a:off x="738378" y="301008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525DFDFE-72F9-3EBA-5CD6-B28E6971D07F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83BFBBF3-F1B0-6CF6-DB93-2B578141757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2F24AD6B-EA35-82B1-473F-08815C893D0A}"/>
              </a:ext>
            </a:extLst>
          </p:cNvPr>
          <p:cNvSpPr/>
          <p:nvPr/>
        </p:nvSpPr>
        <p:spPr>
          <a:xfrm>
            <a:off x="464058" y="31929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97C6B2E9-5BB9-5A97-8D5B-C730102B8D77}"/>
              </a:ext>
            </a:extLst>
          </p:cNvPr>
          <p:cNvSpPr/>
          <p:nvPr/>
        </p:nvSpPr>
        <p:spPr>
          <a:xfrm>
            <a:off x="555498" y="319296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52180846-7DBA-27B8-7C87-43D78BFF5AF0}"/>
              </a:ext>
            </a:extLst>
          </p:cNvPr>
          <p:cNvSpPr/>
          <p:nvPr/>
        </p:nvSpPr>
        <p:spPr>
          <a:xfrm>
            <a:off x="646938" y="31929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7FB7063A-8E1B-EBB0-56F3-2AFC99B873DA}"/>
              </a:ext>
            </a:extLst>
          </p:cNvPr>
          <p:cNvSpPr/>
          <p:nvPr/>
        </p:nvSpPr>
        <p:spPr>
          <a:xfrm>
            <a:off x="738378" y="319296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D2AE444F-97E1-AFF6-7CC9-E8E4500D137C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0F30102A-ECCB-E224-3484-389F16433C8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02087EBE-FD7C-5A37-14B6-E85DC572D656}"/>
              </a:ext>
            </a:extLst>
          </p:cNvPr>
          <p:cNvSpPr/>
          <p:nvPr/>
        </p:nvSpPr>
        <p:spPr>
          <a:xfrm>
            <a:off x="464058" y="337584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7032CB0A-A96C-0C94-844E-E55B2DC76FEA}"/>
              </a:ext>
            </a:extLst>
          </p:cNvPr>
          <p:cNvSpPr/>
          <p:nvPr/>
        </p:nvSpPr>
        <p:spPr>
          <a:xfrm>
            <a:off x="555498" y="337584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CE641334-4281-C207-E8AB-E0081947B487}"/>
              </a:ext>
            </a:extLst>
          </p:cNvPr>
          <p:cNvSpPr/>
          <p:nvPr/>
        </p:nvSpPr>
        <p:spPr>
          <a:xfrm>
            <a:off x="646938" y="33758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209347A6-333D-7AAA-C609-0D7D985BB7C4}"/>
              </a:ext>
            </a:extLst>
          </p:cNvPr>
          <p:cNvSpPr/>
          <p:nvPr/>
        </p:nvSpPr>
        <p:spPr>
          <a:xfrm>
            <a:off x="738378" y="337584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17CF8080-4B61-A20D-8FBD-13A4A219E43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0955284C-5FED-D582-BFC1-5BEB5F565F5A}"/>
              </a:ext>
            </a:extLst>
          </p:cNvPr>
          <p:cNvSpPr/>
          <p:nvPr/>
        </p:nvSpPr>
        <p:spPr>
          <a:xfrm>
            <a:off x="464058" y="355872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1CEA4BE4-F832-E267-1477-B5083D16D2D1}"/>
              </a:ext>
            </a:extLst>
          </p:cNvPr>
          <p:cNvSpPr/>
          <p:nvPr/>
        </p:nvSpPr>
        <p:spPr>
          <a:xfrm>
            <a:off x="555498" y="355872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1F77E201-CF1E-4765-809E-ADAC0A5E00E3}"/>
              </a:ext>
            </a:extLst>
          </p:cNvPr>
          <p:cNvSpPr/>
          <p:nvPr/>
        </p:nvSpPr>
        <p:spPr>
          <a:xfrm>
            <a:off x="646938" y="355872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E8662E98-1153-4F95-98C9-5C921E3C3B74}"/>
              </a:ext>
            </a:extLst>
          </p:cNvPr>
          <p:cNvSpPr/>
          <p:nvPr/>
        </p:nvSpPr>
        <p:spPr>
          <a:xfrm>
            <a:off x="738378" y="355872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EE533843-B9CA-313F-DADD-469B9AF29E8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4BA2066E-8926-3A61-FFB2-EC58A92AF34D}"/>
              </a:ext>
            </a:extLst>
          </p:cNvPr>
          <p:cNvSpPr/>
          <p:nvPr/>
        </p:nvSpPr>
        <p:spPr>
          <a:xfrm>
            <a:off x="464058" y="374160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92A954C1-78D8-6D18-6AEE-F36EC97735C9}"/>
              </a:ext>
            </a:extLst>
          </p:cNvPr>
          <p:cNvSpPr/>
          <p:nvPr/>
        </p:nvSpPr>
        <p:spPr>
          <a:xfrm>
            <a:off x="555498" y="374160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664A5D8F-A79C-3B55-32F7-91857EE02BC8}"/>
              </a:ext>
            </a:extLst>
          </p:cNvPr>
          <p:cNvSpPr/>
          <p:nvPr/>
        </p:nvSpPr>
        <p:spPr>
          <a:xfrm>
            <a:off x="646938" y="374160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B39F9F1D-7381-9075-DFC8-F9DF2C6D3A99}"/>
              </a:ext>
            </a:extLst>
          </p:cNvPr>
          <p:cNvSpPr/>
          <p:nvPr/>
        </p:nvSpPr>
        <p:spPr>
          <a:xfrm>
            <a:off x="738378" y="374160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4524BD4B-656E-815D-256F-BE8993F1030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00A054E9-F897-B076-FF18-0CC3156AD19F}"/>
              </a:ext>
            </a:extLst>
          </p:cNvPr>
          <p:cNvSpPr/>
          <p:nvPr/>
        </p:nvSpPr>
        <p:spPr>
          <a:xfrm>
            <a:off x="464058" y="392448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CCB00669-FE04-ED3D-B7C5-7F091BE883A7}"/>
              </a:ext>
            </a:extLst>
          </p:cNvPr>
          <p:cNvSpPr/>
          <p:nvPr/>
        </p:nvSpPr>
        <p:spPr>
          <a:xfrm>
            <a:off x="555498" y="392448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BB109C8A-8A13-5CB9-5C1F-BD6DD0836952}"/>
              </a:ext>
            </a:extLst>
          </p:cNvPr>
          <p:cNvSpPr/>
          <p:nvPr/>
        </p:nvSpPr>
        <p:spPr>
          <a:xfrm>
            <a:off x="646938" y="392448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03B355BA-3A6A-ECBA-67DE-5E4D3B8A11D4}"/>
              </a:ext>
            </a:extLst>
          </p:cNvPr>
          <p:cNvSpPr/>
          <p:nvPr/>
        </p:nvSpPr>
        <p:spPr>
          <a:xfrm>
            <a:off x="738378" y="392448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88030597-F05B-4B7C-CE48-9B9A2B99D59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686212B6-9268-3456-63EE-D866D478570B}"/>
              </a:ext>
            </a:extLst>
          </p:cNvPr>
          <p:cNvSpPr/>
          <p:nvPr/>
        </p:nvSpPr>
        <p:spPr>
          <a:xfrm>
            <a:off x="464058" y="410736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FB7A276-F8E7-3FB8-0AD6-4CD6E8F77BB5}"/>
              </a:ext>
            </a:extLst>
          </p:cNvPr>
          <p:cNvSpPr/>
          <p:nvPr/>
        </p:nvSpPr>
        <p:spPr>
          <a:xfrm>
            <a:off x="555498" y="410736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D8AA69B3-3984-DC2B-D4F7-0C11456EEB6B}"/>
              </a:ext>
            </a:extLst>
          </p:cNvPr>
          <p:cNvSpPr/>
          <p:nvPr/>
        </p:nvSpPr>
        <p:spPr>
          <a:xfrm>
            <a:off x="646938" y="410736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FD3C3D38-8363-C169-3C66-572F6329E431}"/>
              </a:ext>
            </a:extLst>
          </p:cNvPr>
          <p:cNvSpPr/>
          <p:nvPr/>
        </p:nvSpPr>
        <p:spPr>
          <a:xfrm>
            <a:off x="738378" y="410736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C3AB552B-40EA-2249-1C85-C144394A7D1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1E443D97-3C39-437A-58C6-3583B03B020E}"/>
              </a:ext>
            </a:extLst>
          </p:cNvPr>
          <p:cNvSpPr/>
          <p:nvPr/>
        </p:nvSpPr>
        <p:spPr>
          <a:xfrm>
            <a:off x="464058" y="4290242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AA2A7908-932C-DB38-49B3-10694997AE92}"/>
              </a:ext>
            </a:extLst>
          </p:cNvPr>
          <p:cNvSpPr/>
          <p:nvPr/>
        </p:nvSpPr>
        <p:spPr>
          <a:xfrm>
            <a:off x="555498" y="4290242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905D73CC-D20F-544D-BBE0-618AE0C0F23E}"/>
              </a:ext>
            </a:extLst>
          </p:cNvPr>
          <p:cNvSpPr/>
          <p:nvPr/>
        </p:nvSpPr>
        <p:spPr>
          <a:xfrm>
            <a:off x="646938" y="4290242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43FCF1D4-EBCA-5FC0-E9CF-8ADD0AE4858F}"/>
              </a:ext>
            </a:extLst>
          </p:cNvPr>
          <p:cNvSpPr/>
          <p:nvPr/>
        </p:nvSpPr>
        <p:spPr>
          <a:xfrm>
            <a:off x="738378" y="4290242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CD9BE3FC-3635-9D2B-9411-4DF7910B8D18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E1657847-B873-1F97-C5FE-9077C722EB4C}"/>
              </a:ext>
            </a:extLst>
          </p:cNvPr>
          <p:cNvSpPr/>
          <p:nvPr/>
        </p:nvSpPr>
        <p:spPr>
          <a:xfrm>
            <a:off x="464058" y="446872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AB1F0BF7-A699-FEF3-3949-0BA2E9EEC234}"/>
              </a:ext>
            </a:extLst>
          </p:cNvPr>
          <p:cNvSpPr/>
          <p:nvPr/>
        </p:nvSpPr>
        <p:spPr>
          <a:xfrm>
            <a:off x="555498" y="446872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7C9C26BA-C679-4F59-3175-EE345C6ABA81}"/>
              </a:ext>
            </a:extLst>
          </p:cNvPr>
          <p:cNvSpPr/>
          <p:nvPr/>
        </p:nvSpPr>
        <p:spPr>
          <a:xfrm>
            <a:off x="646938" y="446872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AD4AC4B1-0AB9-764C-100D-9B8A8B6D0B56}"/>
              </a:ext>
            </a:extLst>
          </p:cNvPr>
          <p:cNvSpPr/>
          <p:nvPr/>
        </p:nvSpPr>
        <p:spPr>
          <a:xfrm>
            <a:off x="738378" y="446872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14E49FD0-D654-D111-13CF-7991A9FEC775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8F5841DA-E89D-5E64-9879-902CDF44E87C}"/>
              </a:ext>
            </a:extLst>
          </p:cNvPr>
          <p:cNvSpPr/>
          <p:nvPr/>
        </p:nvSpPr>
        <p:spPr>
          <a:xfrm>
            <a:off x="464058" y="465160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DBBDD63E-E4D3-FDCB-9053-60E4F09DBD38}"/>
              </a:ext>
            </a:extLst>
          </p:cNvPr>
          <p:cNvSpPr/>
          <p:nvPr/>
        </p:nvSpPr>
        <p:spPr>
          <a:xfrm>
            <a:off x="555498" y="465160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B370C846-9C36-52F0-11BB-BA2C4A8425D4}"/>
              </a:ext>
            </a:extLst>
          </p:cNvPr>
          <p:cNvSpPr/>
          <p:nvPr/>
        </p:nvSpPr>
        <p:spPr>
          <a:xfrm>
            <a:off x="646938" y="465160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1DE621E7-A836-3891-C77A-4A865FF38ECC}"/>
              </a:ext>
            </a:extLst>
          </p:cNvPr>
          <p:cNvSpPr/>
          <p:nvPr/>
        </p:nvSpPr>
        <p:spPr>
          <a:xfrm>
            <a:off x="738378" y="465160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4803DC89-9E3E-7479-9CF0-D25F3BEB3EC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497638B7-7969-B09D-5D6A-B84BE3B5EF7D}"/>
              </a:ext>
            </a:extLst>
          </p:cNvPr>
          <p:cNvSpPr/>
          <p:nvPr/>
        </p:nvSpPr>
        <p:spPr>
          <a:xfrm>
            <a:off x="464058" y="483448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A32A6A51-1F37-2A38-60B4-BFE962EC609B}"/>
              </a:ext>
            </a:extLst>
          </p:cNvPr>
          <p:cNvSpPr/>
          <p:nvPr/>
        </p:nvSpPr>
        <p:spPr>
          <a:xfrm>
            <a:off x="555498" y="483448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3F2254B9-B3D8-5AD3-7244-D02084127CB2}"/>
              </a:ext>
            </a:extLst>
          </p:cNvPr>
          <p:cNvSpPr/>
          <p:nvPr/>
        </p:nvSpPr>
        <p:spPr>
          <a:xfrm>
            <a:off x="646938" y="483448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A6AC866C-2AC0-DAE1-F7BD-62E0B757E906}"/>
              </a:ext>
            </a:extLst>
          </p:cNvPr>
          <p:cNvSpPr/>
          <p:nvPr/>
        </p:nvSpPr>
        <p:spPr>
          <a:xfrm>
            <a:off x="738378" y="483448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6583B5BC-FF6F-0B9A-5939-DA0EF7F3F79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785CEB4F-FAB7-4675-DE4C-9D77B931C7EE}"/>
              </a:ext>
            </a:extLst>
          </p:cNvPr>
          <p:cNvSpPr/>
          <p:nvPr/>
        </p:nvSpPr>
        <p:spPr>
          <a:xfrm>
            <a:off x="464058" y="501736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7F3669FA-7670-3570-38C8-95D102A9C8A7}"/>
              </a:ext>
            </a:extLst>
          </p:cNvPr>
          <p:cNvSpPr/>
          <p:nvPr/>
        </p:nvSpPr>
        <p:spPr>
          <a:xfrm>
            <a:off x="555498" y="501736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30CA5D5D-841E-2C5F-7829-A60D9FE99FF4}"/>
              </a:ext>
            </a:extLst>
          </p:cNvPr>
          <p:cNvSpPr/>
          <p:nvPr/>
        </p:nvSpPr>
        <p:spPr>
          <a:xfrm>
            <a:off x="646938" y="501736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B15639BC-5E63-38BE-011C-E1453D179AC9}"/>
              </a:ext>
            </a:extLst>
          </p:cNvPr>
          <p:cNvSpPr/>
          <p:nvPr/>
        </p:nvSpPr>
        <p:spPr>
          <a:xfrm>
            <a:off x="738378" y="501736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225FB024-3356-E98C-5D73-F980E710540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AD3D503D-CD24-F36D-6119-891FE5A0DE97}"/>
              </a:ext>
            </a:extLst>
          </p:cNvPr>
          <p:cNvSpPr/>
          <p:nvPr/>
        </p:nvSpPr>
        <p:spPr>
          <a:xfrm>
            <a:off x="464058" y="520024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429A0622-FDF8-66D2-7FE3-AC2418531326}"/>
              </a:ext>
            </a:extLst>
          </p:cNvPr>
          <p:cNvSpPr/>
          <p:nvPr/>
        </p:nvSpPr>
        <p:spPr>
          <a:xfrm>
            <a:off x="555498" y="520024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A48DE56F-F79E-AF5D-ACEA-FC26423FD666}"/>
              </a:ext>
            </a:extLst>
          </p:cNvPr>
          <p:cNvSpPr/>
          <p:nvPr/>
        </p:nvSpPr>
        <p:spPr>
          <a:xfrm>
            <a:off x="646938" y="520024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8222D2B3-D064-2211-BEA8-7F4A9DCE34D8}"/>
              </a:ext>
            </a:extLst>
          </p:cNvPr>
          <p:cNvSpPr/>
          <p:nvPr/>
        </p:nvSpPr>
        <p:spPr>
          <a:xfrm>
            <a:off x="738378" y="520024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337066DE-68D7-9397-43EE-4E54189EF4B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953EBEC3-85A7-4B03-9B4A-A175559D1084}"/>
              </a:ext>
            </a:extLst>
          </p:cNvPr>
          <p:cNvSpPr/>
          <p:nvPr/>
        </p:nvSpPr>
        <p:spPr>
          <a:xfrm>
            <a:off x="464058" y="538312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4B3AABE8-4611-2167-DB7E-CCA2DACD1311}"/>
              </a:ext>
            </a:extLst>
          </p:cNvPr>
          <p:cNvSpPr/>
          <p:nvPr/>
        </p:nvSpPr>
        <p:spPr>
          <a:xfrm>
            <a:off x="555498" y="538312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8C55420-B761-8637-D0FE-E93C0DBBEDC3}"/>
              </a:ext>
            </a:extLst>
          </p:cNvPr>
          <p:cNvSpPr/>
          <p:nvPr/>
        </p:nvSpPr>
        <p:spPr>
          <a:xfrm>
            <a:off x="646938" y="538312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CCE300B8-6987-D096-CC3F-9425979EF693}"/>
              </a:ext>
            </a:extLst>
          </p:cNvPr>
          <p:cNvSpPr/>
          <p:nvPr/>
        </p:nvSpPr>
        <p:spPr>
          <a:xfrm>
            <a:off x="738378" y="538312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9C7B5AC0-B5E3-EE29-935F-C54FD65551C5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9C00B89-C4D5-9A69-C456-DD413A213C21}"/>
              </a:ext>
            </a:extLst>
          </p:cNvPr>
          <p:cNvSpPr/>
          <p:nvPr/>
        </p:nvSpPr>
        <p:spPr>
          <a:xfrm>
            <a:off x="464058" y="556600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F1A752C3-94F8-FF6F-B033-5AAA797B7E54}"/>
              </a:ext>
            </a:extLst>
          </p:cNvPr>
          <p:cNvSpPr/>
          <p:nvPr/>
        </p:nvSpPr>
        <p:spPr>
          <a:xfrm>
            <a:off x="555498" y="556600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0C5784D4-B852-23C5-D90E-BCD21DD6FBA7}"/>
              </a:ext>
            </a:extLst>
          </p:cNvPr>
          <p:cNvSpPr/>
          <p:nvPr/>
        </p:nvSpPr>
        <p:spPr>
          <a:xfrm>
            <a:off x="646938" y="556600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EDF8328F-6220-D0AC-7FCB-9D7603C20AAC}"/>
              </a:ext>
            </a:extLst>
          </p:cNvPr>
          <p:cNvSpPr/>
          <p:nvPr/>
        </p:nvSpPr>
        <p:spPr>
          <a:xfrm>
            <a:off x="738378" y="556600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8EBB9509-789F-FF36-1289-E597C1FACCBE}"/>
              </a:ext>
            </a:extLst>
          </p:cNvPr>
          <p:cNvSpPr/>
          <p:nvPr/>
        </p:nvSpPr>
        <p:spPr>
          <a:xfrm>
            <a:off x="464058" y="5748881"/>
            <a:ext cx="91440" cy="18288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9980AD3E-812E-68E8-F341-E7DC3026DD8D}"/>
              </a:ext>
            </a:extLst>
          </p:cNvPr>
          <p:cNvSpPr/>
          <p:nvPr/>
        </p:nvSpPr>
        <p:spPr>
          <a:xfrm>
            <a:off x="555498" y="5748881"/>
            <a:ext cx="91440" cy="18288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FD092635-D6C5-3D61-CFF0-0593BDF94A26}"/>
              </a:ext>
            </a:extLst>
          </p:cNvPr>
          <p:cNvSpPr/>
          <p:nvPr/>
        </p:nvSpPr>
        <p:spPr>
          <a:xfrm>
            <a:off x="646938" y="5748881"/>
            <a:ext cx="91440" cy="182880"/>
          </a:xfrm>
          <a:prstGeom prst="rect">
            <a:avLst/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1036A393-597B-9DBC-88F2-2FCD91AC4C00}"/>
              </a:ext>
            </a:extLst>
          </p:cNvPr>
          <p:cNvSpPr/>
          <p:nvPr/>
        </p:nvSpPr>
        <p:spPr>
          <a:xfrm>
            <a:off x="738378" y="5748881"/>
            <a:ext cx="91440" cy="182880"/>
          </a:xfrm>
          <a:prstGeom prst="rect">
            <a:avLst/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: Top Corners Rounded 637">
            <a:extLst>
              <a:ext uri="{FF2B5EF4-FFF2-40B4-BE49-F238E27FC236}">
                <a16:creationId xmlns:a16="http://schemas.microsoft.com/office/drawing/2014/main" id="{0CBFD295-BB88-91A9-7037-39FCA7534875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Rectangle: Top Corners Rounded 638">
            <a:extLst>
              <a:ext uri="{FF2B5EF4-FFF2-40B4-BE49-F238E27FC236}">
                <a16:creationId xmlns:a16="http://schemas.microsoft.com/office/drawing/2014/main" id="{A3888C61-50BB-56F9-E071-74AAB733FD32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: Top Corners Rounded 639">
            <a:extLst>
              <a:ext uri="{FF2B5EF4-FFF2-40B4-BE49-F238E27FC236}">
                <a16:creationId xmlns:a16="http://schemas.microsoft.com/office/drawing/2014/main" id="{0418DB98-9603-22D3-8A32-744520B566D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: Top Corners Rounded 640">
            <a:extLst>
              <a:ext uri="{FF2B5EF4-FFF2-40B4-BE49-F238E27FC236}">
                <a16:creationId xmlns:a16="http://schemas.microsoft.com/office/drawing/2014/main" id="{B3C3E65B-869B-1ED0-8EBB-2ED9AF8D9178}"/>
              </a:ext>
            </a:extLst>
          </p:cNvPr>
          <p:cNvSpPr/>
          <p:nvPr/>
        </p:nvSpPr>
        <p:spPr>
          <a:xfrm flipV="1">
            <a:off x="464058" y="593176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: Top Corners Rounded 641">
            <a:extLst>
              <a:ext uri="{FF2B5EF4-FFF2-40B4-BE49-F238E27FC236}">
                <a16:creationId xmlns:a16="http://schemas.microsoft.com/office/drawing/2014/main" id="{1E811A74-215B-4F30-32D8-69DCEF2F4184}"/>
              </a:ext>
            </a:extLst>
          </p:cNvPr>
          <p:cNvSpPr/>
          <p:nvPr/>
        </p:nvSpPr>
        <p:spPr>
          <a:xfrm flipV="1">
            <a:off x="555498" y="593176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: Top Corners Rounded 642">
            <a:extLst>
              <a:ext uri="{FF2B5EF4-FFF2-40B4-BE49-F238E27FC236}">
                <a16:creationId xmlns:a16="http://schemas.microsoft.com/office/drawing/2014/main" id="{A228F296-B167-3F31-9712-B2136C2FB264}"/>
              </a:ext>
            </a:extLst>
          </p:cNvPr>
          <p:cNvSpPr/>
          <p:nvPr/>
        </p:nvSpPr>
        <p:spPr>
          <a:xfrm flipV="1">
            <a:off x="646938" y="593176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E27EA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: Top Corners Rounded 643">
            <a:extLst>
              <a:ext uri="{FF2B5EF4-FFF2-40B4-BE49-F238E27FC236}">
                <a16:creationId xmlns:a16="http://schemas.microsoft.com/office/drawing/2014/main" id="{9D35249A-BEC1-6106-16C9-E6487878AE3E}"/>
              </a:ext>
            </a:extLst>
          </p:cNvPr>
          <p:cNvSpPr/>
          <p:nvPr/>
        </p:nvSpPr>
        <p:spPr>
          <a:xfrm flipV="1">
            <a:off x="738378" y="593176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rgbClr val="52239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Servo Offset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Each servo motor has slightly different “zero” angle</a:t>
            </a:r>
          </a:p>
          <a:p>
            <a:pPr marL="0" indent="0" defTabSz="228600">
              <a:buNone/>
            </a:pPr>
            <a:r>
              <a:rPr lang="en-US" dirty="0"/>
              <a:t>	Servo horns must be level for accurate positioning!</a:t>
            </a:r>
          </a:p>
          <a:p>
            <a:pPr marL="0" indent="0" defTabSz="228600">
              <a:buNone/>
            </a:pPr>
            <a:r>
              <a:rPr lang="en-US" dirty="0"/>
              <a:t>Manufactured go/no-go gauge in machine shop</a:t>
            </a:r>
          </a:p>
          <a:p>
            <a:pPr marL="0" indent="0" defTabSz="228600">
              <a:buNone/>
            </a:pPr>
            <a:r>
              <a:rPr lang="en-US" dirty="0"/>
              <a:t>Servo angle offsets adjusted in software until level</a:t>
            </a:r>
          </a:p>
          <a:p>
            <a:pPr marL="0" indent="0" defTabSz="228600">
              <a:buNone/>
            </a:pPr>
            <a:r>
              <a:rPr lang="en-US" dirty="0"/>
              <a:t>Max. angular misalignment of 3.7° between adjacent servos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20</a:t>
            </a:fld>
            <a:endParaRPr lang="en-US" dirty="0"/>
          </a:p>
        </p:txBody>
      </p:sp>
      <p:pic>
        <p:nvPicPr>
          <p:cNvPr id="6" name="Picture 5" descr="A piece of paper with a drawing on it&#10;&#10;Description automatically generated">
            <a:extLst>
              <a:ext uri="{FF2B5EF4-FFF2-40B4-BE49-F238E27FC236}">
                <a16:creationId xmlns:a16="http://schemas.microsoft.com/office/drawing/2014/main" id="{95956D0C-FFDB-D087-DA2F-6AE977E1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2" t="19337" r="12688" b="26177"/>
          <a:stretch/>
        </p:blipFill>
        <p:spPr>
          <a:xfrm>
            <a:off x="1014883" y="4177548"/>
            <a:ext cx="3346101" cy="236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43BEE-14A8-69C3-4DF3-013585E1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80" y="4175118"/>
            <a:ext cx="3489063" cy="2363794"/>
          </a:xfrm>
          <a:prstGeom prst="rect">
            <a:avLst/>
          </a:prstGeom>
        </p:spPr>
      </p:pic>
      <p:pic>
        <p:nvPicPr>
          <p:cNvPr id="10" name="Picture 9" descr="A drawing of a mechanical scheme&#10;&#10;Description automatically generated">
            <a:extLst>
              <a:ext uri="{FF2B5EF4-FFF2-40B4-BE49-F238E27FC236}">
                <a16:creationId xmlns:a16="http://schemas.microsoft.com/office/drawing/2014/main" id="{F2E4CA1C-365A-9742-07AC-BD3FCF343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39" y="4172689"/>
            <a:ext cx="2826692" cy="2361364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6961378-2DE4-86AA-47BF-FD7C593F281C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9E18DF6A-F31C-D9FA-44A8-AC7026868601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F7A84-50AA-96E9-F9D0-5F8A54B57984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EC6B7-EF25-08A9-BAD3-8B4DD23896F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A753AF-BA97-AD99-6BEE-E3564AA74F12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EFD8DA-D84C-F56E-70C0-89BA97BA58E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C1D60-7E93-4F68-E70D-6CECD5B5C211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8303E-4113-700B-BC8B-C511CD778FAB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FE836B-F5AB-0CCA-02EB-D684B2EB88BB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91CFB-D632-A9B6-F557-2368BFAF9EC8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7DB5B4-9809-A8E5-DDB1-EB6D7E58CCA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F4960C-2FD3-E81F-BDF6-159544B4234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BCB88E-8154-3C9C-72C3-44F268099DAF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3D7CB3-09F4-0F52-4221-EDD1ACCD1784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B0ABC3-5778-6A47-E7AE-714E6DD6DCBA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58AEEF-34D0-94B2-AA5A-FC460813C4B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B985B-1EF4-B0C2-20E7-1BBF06ACC77C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51DB6-0AAF-4EC2-5777-6DC6F48B355E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8C38ECF9-A385-E51B-A4A0-09A0F8984F7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0B94EE72-ED1D-C51B-F33D-F9E18B7BE07C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4BB315CF-7FB4-34AC-4166-377D4A53EC34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2C985-0C48-237C-B193-C63FADF5616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3D50DC-2617-A755-C0B3-C4A8326C1C5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E98953-8239-A345-2C04-1470BA144B6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4917A5-A9CD-ADDE-F1AB-64D37D7B5AF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2F7CB5-6CB9-E76C-DEA6-EB4215D5625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330443-B4B1-545E-7A2D-309AAE3F305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F8C76D-0E9B-5AC6-FF7D-0A128D831E1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D29329-51DC-F26D-2298-8EAEC850CF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59297F-2F78-265D-C0C9-32DC9514739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763EBB-D6B6-C883-AC38-FA6CC290969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CBFC1F-922A-B0E5-6D96-89B76D887DE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133319-71E2-0017-7DE2-1DD6D9A3DBAE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3C2AA7-244F-38E1-40BF-7B983D915ED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75A7EC-ADFF-B85F-DCCF-EC9DCC3A2A93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DA6666-102C-ACFD-079A-642FF84803C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34AC8D-346A-F86C-2E57-A0174F42C8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F97FC1-CD3A-76DC-35E1-8078B31F880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1A32EF-191C-716C-0FFE-2AD132AB0C9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BD150E-CF69-EAE3-A63D-9B5CB41108A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A3CDF8-A4F5-2141-E5D0-8DF9CD8052A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136AB8-ED27-635F-D879-FEBEE08EB179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AA6F00-4221-CD02-C3F3-50B8FF63FC8C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9A7561-81A1-A66F-F03E-B43994A9B8C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2DDE27B2-442A-2FF5-4E01-DAA1E67A1FC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System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Need to validate position estimate of Fo-SHIP end effector</a:t>
            </a:r>
          </a:p>
          <a:p>
            <a:pPr marL="0" indent="0" defTabSz="228600">
              <a:buNone/>
            </a:pPr>
            <a:r>
              <a:rPr lang="en-US" dirty="0"/>
              <a:t>Tested min/max of each axis, measured true position</a:t>
            </a:r>
          </a:p>
          <a:p>
            <a:pPr marL="0" indent="0" defTabSz="228600">
              <a:buNone/>
            </a:pPr>
            <a:r>
              <a:rPr lang="en-US" dirty="0"/>
              <a:t>Many potential sources of error:</a:t>
            </a:r>
          </a:p>
          <a:p>
            <a:pPr marL="0" indent="0" defTabSz="228600">
              <a:buNone/>
            </a:pPr>
            <a:r>
              <a:rPr lang="en-US" dirty="0"/>
              <a:t>	Servo angular misalignments, incorrect platform dimensions</a:t>
            </a:r>
          </a:p>
          <a:p>
            <a:pPr marL="0" indent="0" defTabSz="228600">
              <a:buNone/>
            </a:pPr>
            <a:r>
              <a:rPr lang="en-US" dirty="0"/>
              <a:t>	“Slop” in system compounds with each platform</a:t>
            </a:r>
          </a:p>
          <a:p>
            <a:pPr marL="0" indent="0" defTabSz="228600">
              <a:buNone/>
            </a:pPr>
            <a:r>
              <a:rPr lang="en-US" dirty="0"/>
              <a:t>Lower accuracy for</a:t>
            </a:r>
            <a:br>
              <a:rPr lang="en-US" dirty="0"/>
            </a:br>
            <a:r>
              <a:rPr lang="en-US" dirty="0"/>
              <a:t>larger angles/moves</a:t>
            </a:r>
          </a:p>
          <a:p>
            <a:pPr marL="0" indent="0" defTabSz="228600">
              <a:buNone/>
            </a:pPr>
            <a:r>
              <a:rPr lang="en-US" dirty="0"/>
              <a:t>Avg. error: 7.4mm</a:t>
            </a:r>
            <a:br>
              <a:rPr lang="en-US" dirty="0"/>
            </a:br>
            <a:r>
              <a:rPr lang="en-US" dirty="0"/>
              <a:t>Max. error: 21.1mm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A1E42-9EAC-EF5E-8485-C24B798C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4060016"/>
            <a:ext cx="6864090" cy="2586969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1CFDD500-5D54-B623-17F2-190F17D845C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014E43-8F50-C162-CB3A-19B9F9FDFE5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1217E-54FA-5CF7-E850-3954FC22485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460143-B6AE-A7C0-4488-0DC492A9104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95694-CCD6-E5B7-E2D5-C093C8B55A74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79810E-555D-C2DC-4C9A-E702D104247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368EA-003E-1042-362F-478C00E1D8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A08ED4-58AB-8728-E589-71FD5757C26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DF6241-4B4C-9556-DADC-42BAEAB5A7C2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FC416-1198-0630-84F4-373BD45FCABF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39E9AE-FA92-D7ED-C1F5-7E59BF0CD7F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39106-119D-C0EE-7D88-B67FE732EC1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3E1CDA-C95C-133C-1D52-E7681CB4850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B93C09-2F63-65B3-BBBD-C84F4B6677D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28FA7E-6586-AFD1-C394-88BC8EA684D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094398-FABA-011E-C5EB-4A1B6CB2BAAC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89E380-D270-7DB1-EB17-CEBBF5CFC69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44F769-3F05-96FD-E09F-3C4EE0D6E73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3B11A2-A027-F560-6FB0-D3587DFE8236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C97C78-15CF-CDBF-B6CD-82113A54F412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455236-30BC-8925-604C-8F1B7EFF2E4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737E84-915E-F883-FE91-141F159AAC6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95FCEE-3CA9-C543-8FFF-4892D0CFF92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14C881-901D-5949-B093-6D670299F8EA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09CBF92E-0265-A7EA-7BC0-993280BE39A4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2518787" y="2553694"/>
            <a:ext cx="7154426" cy="18488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636" y="2661714"/>
            <a:ext cx="6788727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Fo-SHIP Motion Demonstration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8403086" y="3020942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8365252" y="3250908"/>
            <a:ext cx="840329" cy="528539"/>
            <a:chOff x="2247896" y="1248507"/>
            <a:chExt cx="840329" cy="528539"/>
          </a:xfrm>
          <a:solidFill>
            <a:schemeClr val="accent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BF76F206-538E-C6D4-B07B-667CCBD3594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3F87DD-D8F8-340A-1940-422016421982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DEC74C-671A-4EEC-5EBF-B56135CF7E9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85212-0189-01B2-AD5B-8DC1D042925C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286D9C-9374-9709-C135-34807025DF39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7F51DD-A46F-E6F5-C807-08C0CF71D52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C02019-BC08-56FB-C64F-CA7BEBB845B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F48936-98BC-3773-59EF-91AB34D5698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A9E9A0-6450-1072-1FF4-92FBF5DEFBA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D24EF7-E89C-88E5-1E6B-7ED41540991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24B9C2-30B0-7DD5-9BC9-1ECA98919C79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F4BAF3-4606-CD11-CEA6-B58C7866800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7A9627-453C-CF01-094D-D25E324B7E30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DB84DC-155A-3209-8428-0083B78327B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E15367-1D85-0EE7-72D3-32FF8B94C2FE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6C1106-1D1A-AF6D-4A09-578B9EE40B1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7D759B-E999-599A-6511-C362A93023D7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1302E2-D85D-85BE-373A-F42223266BC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2D3DB4-73FB-19F0-3693-1ADFE0180F7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D50B87-E114-56F9-E566-A0E6344F4BF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2A7ADA-00D9-133A-51E7-4CB438339C5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927BA8-045E-5159-874A-B03800E3C2C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59FCB0-44E0-7EA4-FFA0-542727E4EE1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E37247-6583-7C66-5F59-46119E0594C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45763E3F-150A-F399-C031-B57F434ED6D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5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Acoustic Positioning 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D4D2B979-71A3-75DC-4477-24A2186AC3FF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0FFE1E04-35D7-B9D9-13A1-9C986C0C42E0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75104E71-FDB1-7399-04C4-2A67EFB9A5F5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44661562-3B29-172F-081C-1CFFD52D9A87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E9745420-06A5-81DE-847B-C7591DC995C4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57714EBB-D524-FE89-7F03-1723F742E2D3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C1CC4DD6-1D99-BD49-924F-0CAAC7F51655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5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Long, Short, and Ultrashort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Main distinction in acoustic positioning systems is baseline</a:t>
            </a:r>
          </a:p>
          <a:p>
            <a:pPr marL="0" indent="0" defTabSz="228600">
              <a:buNone/>
            </a:pPr>
            <a:r>
              <a:rPr lang="en-US" dirty="0"/>
              <a:t>	Baseline: spacing between receiver elements</a:t>
            </a:r>
          </a:p>
          <a:p>
            <a:pPr marL="0" indent="0" defTabSz="228600">
              <a:buNone/>
            </a:pPr>
            <a:r>
              <a:rPr lang="en-US" dirty="0"/>
              <a:t>Long baseline (LBL) uses spacing of &gt;100m, fixed receivers</a:t>
            </a:r>
          </a:p>
          <a:p>
            <a:pPr marL="0" indent="0" defTabSz="228600">
              <a:buNone/>
            </a:pPr>
            <a:r>
              <a:rPr lang="en-US" dirty="0"/>
              <a:t>Ultrashort baseline (USBL) is &lt;10cm, less than one wavelength</a:t>
            </a:r>
          </a:p>
          <a:p>
            <a:pPr marL="0" indent="0" defTabSz="228600">
              <a:buNone/>
            </a:pPr>
            <a:r>
              <a:rPr lang="en-US" dirty="0"/>
              <a:t>Short baseline (SBL) is in-between, mics usually on ship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 descr="A ship with a crane and a helicopter&#10;&#10;Description automatically generated with medium confidence">
            <a:extLst>
              <a:ext uri="{FF2B5EF4-FFF2-40B4-BE49-F238E27FC236}">
                <a16:creationId xmlns:a16="http://schemas.microsoft.com/office/drawing/2014/main" id="{BAC625B3-BA17-6D06-BD45-33D01DA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7" y="4139921"/>
            <a:ext cx="3700400" cy="2478198"/>
          </a:xfrm>
          <a:prstGeom prst="rect">
            <a:avLst/>
          </a:prstGeom>
        </p:spPr>
      </p:pic>
      <p:pic>
        <p:nvPicPr>
          <p:cNvPr id="217" name="Picture 216" descr="A drawing of a boat and a helicopter&#10;&#10;Description automatically generated">
            <a:extLst>
              <a:ext uri="{FF2B5EF4-FFF2-40B4-BE49-F238E27FC236}">
                <a16:creationId xmlns:a16="http://schemas.microsoft.com/office/drawing/2014/main" id="{A1AE3099-9673-4C20-3654-3703E9DF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6" y="4139874"/>
            <a:ext cx="3817130" cy="2478198"/>
          </a:xfrm>
          <a:prstGeom prst="rect">
            <a:avLst/>
          </a:prstGeom>
        </p:spPr>
      </p:pic>
      <p:pic>
        <p:nvPicPr>
          <p:cNvPr id="219" name="Picture 218" descr="A drawing of a platform&#10;&#10;Description automatically generated with medium confidence">
            <a:extLst>
              <a:ext uri="{FF2B5EF4-FFF2-40B4-BE49-F238E27FC236}">
                <a16:creationId xmlns:a16="http://schemas.microsoft.com/office/drawing/2014/main" id="{BF64826A-9E30-15B4-427C-C430AA0F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16" y="4139874"/>
            <a:ext cx="3183531" cy="2478198"/>
          </a:xfrm>
          <a:prstGeom prst="rect">
            <a:avLst/>
          </a:prstGeom>
        </p:spPr>
      </p:pic>
      <p:sp>
        <p:nvSpPr>
          <p:cNvPr id="220" name="Rectangle: Top Corners Rounded 219">
            <a:extLst>
              <a:ext uri="{FF2B5EF4-FFF2-40B4-BE49-F238E27FC236}">
                <a16:creationId xmlns:a16="http://schemas.microsoft.com/office/drawing/2014/main" id="{62B9E02C-C55C-0137-9DB1-1E75E671D33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5493D22-AFCE-60F8-07F8-EE6E5B232E4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FAED305-3A0C-CB75-D48B-F0E3F30479B4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ED8D1BE-AA53-0C83-9A6C-9E7D23C45EC7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0C5ED39-E438-C352-8784-E8AFEBBA983D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2C33F70-0A2C-98F9-3B8A-A802896521B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8E4642B-E302-E9F1-D70F-163E9AC4332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6C50C88-C554-07CD-FE94-DA11C9D6856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85EA235-5790-0928-6FB3-8C9FD493F5A7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850EA2E-9C99-47D2-19C9-0B3018B3DBF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BA2B2F-FE5D-F9AB-0F10-1F4D228EEB0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4869EB-8ACF-18B9-280B-56DF0BB01CD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E2E9F6D-8FB0-70ED-6FD2-9C5FB219AEF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3C6E23C-C3F5-0372-C2A4-26EFF149251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54970C8-A567-7BB6-64B4-3899472F483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0C876F2-2A4D-E600-5A3B-F888EF900F2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630DFE9-EC68-60D3-0714-9A23EC6C2A9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493066E-133E-269F-DA9C-9E48172A354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6F431B53-2A28-0C93-DE89-CE2069F407B7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4039DBD-7BC3-2CFE-57EC-88C9C8DD2B2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47D4051-8EAE-4669-C698-B2E79265E448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C04FC13-D4D9-DF23-10FD-A4C954E4616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E6ADC636-68E2-D27C-B4BD-F4EA9FCE05A0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9C16DE7-5023-7901-A896-C0ED00939ED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: Top Corners Rounded 243">
            <a:extLst>
              <a:ext uri="{FF2B5EF4-FFF2-40B4-BE49-F238E27FC236}">
                <a16:creationId xmlns:a16="http://schemas.microsoft.com/office/drawing/2014/main" id="{42DFB150-F865-71E6-9038-2F08C7A8C3A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15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Inverted Short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USBL and SBL systems have receivers at surface of water</a:t>
            </a:r>
          </a:p>
          <a:p>
            <a:pPr marL="0" indent="0" defTabSz="228600">
              <a:buNone/>
            </a:pPr>
            <a:r>
              <a:rPr lang="en-US" dirty="0"/>
              <a:t>Inverted USBL (</a:t>
            </a:r>
            <a:r>
              <a:rPr lang="en-US" dirty="0" err="1"/>
              <a:t>iUSBL</a:t>
            </a:r>
            <a:r>
              <a:rPr lang="en-US" dirty="0"/>
              <a:t>) systems put receiver module on AUV</a:t>
            </a:r>
          </a:p>
          <a:p>
            <a:pPr marL="0" indent="0" defTabSz="228600">
              <a:buNone/>
            </a:pPr>
            <a:r>
              <a:rPr lang="en-US" dirty="0"/>
              <a:t>	Single receiver module / housing</a:t>
            </a:r>
          </a:p>
          <a:p>
            <a:pPr marL="0" indent="0" defTabSz="228600">
              <a:buNone/>
            </a:pPr>
            <a:r>
              <a:rPr lang="en-US" dirty="0"/>
              <a:t>Inverted SBL (</a:t>
            </a:r>
            <a:r>
              <a:rPr lang="en-US" dirty="0" err="1"/>
              <a:t>iSBL</a:t>
            </a:r>
            <a:r>
              <a:rPr lang="en-US" dirty="0"/>
              <a:t>) would put receivers on body of AUV</a:t>
            </a:r>
          </a:p>
          <a:p>
            <a:pPr marL="0" indent="0" defTabSz="228600">
              <a:buNone/>
            </a:pPr>
            <a:r>
              <a:rPr lang="en-US" dirty="0"/>
              <a:t>	Spacing can be &gt; one wavelength</a:t>
            </a:r>
          </a:p>
          <a:p>
            <a:pPr marL="0" indent="0" defTabSz="228600">
              <a:buNone/>
            </a:pPr>
            <a:r>
              <a:rPr lang="en-US" dirty="0"/>
              <a:t>	Receivers can be anywhere on body,</a:t>
            </a:r>
            <a:br>
              <a:rPr lang="en-US" dirty="0"/>
            </a:br>
            <a:r>
              <a:rPr lang="en-US" dirty="0"/>
              <a:t>	not constrained to single module</a:t>
            </a:r>
          </a:p>
          <a:p>
            <a:pPr marL="0" indent="0" defTabSz="228600">
              <a:buNone/>
            </a:pPr>
            <a:r>
              <a:rPr lang="en-US" dirty="0"/>
              <a:t>	Greater spacing = better accuracy</a:t>
            </a:r>
          </a:p>
          <a:p>
            <a:pPr marL="0" indent="0" defTabSz="228600">
              <a:buNone/>
            </a:pPr>
            <a:r>
              <a:rPr lang="en-US" dirty="0"/>
              <a:t>Similar implementations exist, but none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dirty="0" err="1"/>
              <a:t>iSBL</a:t>
            </a:r>
            <a:r>
              <a:rPr lang="en-US" dirty="0"/>
              <a:t> (except this one!)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ray diagram&#10;&#10;Description automatically generated with medium confidence">
            <a:extLst>
              <a:ext uri="{FF2B5EF4-FFF2-40B4-BE49-F238E27FC236}">
                <a16:creationId xmlns:a16="http://schemas.microsoft.com/office/drawing/2014/main" id="{6DA519FE-5B34-540F-B32D-36E498CC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12" y="3375842"/>
            <a:ext cx="3762375" cy="3409950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CC36566F-918B-FB51-D1CF-5E535969B31A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8ADA3C-EB64-0A18-38AC-C02A7805FBF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41111C-C1C0-3FF0-87F7-8D05B5BA47AE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607DEB-7C48-BEE4-A7A7-3AD755F929F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4C8CBA-53B4-89B8-5A32-5CC4C9297B38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7F58EF-A5BE-6FC8-7382-7D62F3D9CBB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70F523-9214-78B6-4B8A-C5808C46A71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D897F7-185B-EFD3-DA77-5A6C8649AC00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99F233-7279-785F-72C3-1D41D47277F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75A03A-7692-691B-D535-20FB4BCA94F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422CB4-B1CB-CAF6-1341-94BDC45BA05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A2DBE7-0ECC-6E6E-D5FE-E92D7BFA466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A78E41-D4C1-458F-10EE-DEBD7CE40AC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083D19-5040-CEFA-862E-4303265AEDE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381B9F-1A12-0F16-5614-4C05B35D05E9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341B1-2C7C-7C3F-C540-349BB20D69B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A5058A-F50A-4A84-6CE4-02E8CF5E00F7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18FB5E-607F-33A2-1126-8CD96DF5385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C5D874-8507-F626-09CC-AFB35916BD1E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3E6BA-CB00-91E4-C79D-31E42A22EE5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127003-D912-BEB7-208C-422C7BDF5E7F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B0D8EF-239F-C27F-1F96-3CA59B169EA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745C0E-F00C-58CA-58B2-3E2D59018FE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1A2262-12AF-180A-DFF9-A05F3183B84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3BFE351-9837-E0D1-12C1-0589FE03936D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74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Array mimics body of AUV</a:t>
            </a:r>
          </a:p>
          <a:p>
            <a:pPr marL="0" indent="0" defTabSz="228600">
              <a:buNone/>
            </a:pPr>
            <a:r>
              <a:rPr lang="en-US" dirty="0"/>
              <a:t>Receivers spaced 25cm apart</a:t>
            </a:r>
          </a:p>
          <a:p>
            <a:pPr marL="0" indent="0" defTabSz="228600">
              <a:buNone/>
            </a:pPr>
            <a:r>
              <a:rPr lang="en-US" dirty="0"/>
              <a:t>Array made from laser-cut acrylic</a:t>
            </a:r>
            <a:br>
              <a:rPr lang="en-US" dirty="0"/>
            </a:br>
            <a:r>
              <a:rPr lang="en-US" dirty="0"/>
              <a:t>for lightweighting and lowering cost</a:t>
            </a:r>
          </a:p>
          <a:p>
            <a:pPr marL="0" indent="0" defTabSz="228600">
              <a:buNone/>
            </a:pPr>
            <a:r>
              <a:rPr lang="en-US" dirty="0"/>
              <a:t>3D-printed 90° adapter for attaching</a:t>
            </a:r>
            <a:br>
              <a:rPr lang="en-US" dirty="0"/>
            </a:br>
            <a:r>
              <a:rPr lang="en-US" dirty="0"/>
              <a:t>to Fo-SHIP end effector</a:t>
            </a:r>
          </a:p>
          <a:p>
            <a:pPr marL="0" indent="0" defTabSz="228600">
              <a:buNone/>
            </a:pPr>
            <a:r>
              <a:rPr lang="en-US" dirty="0"/>
              <a:t>Microcontroller, IMU, and breadboard</a:t>
            </a:r>
            <a:br>
              <a:rPr lang="en-US" dirty="0"/>
            </a:br>
            <a:r>
              <a:rPr lang="en-US" dirty="0"/>
              <a:t>mount on face of array</a:t>
            </a:r>
          </a:p>
          <a:p>
            <a:pPr marL="0" indent="0" defTabSz="228600">
              <a:buNone/>
            </a:pPr>
            <a:r>
              <a:rPr lang="en-US" dirty="0"/>
              <a:t>Coordinate system is 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machin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B82A65E5-6E13-1B46-006D-D75656AE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911" y="1285042"/>
            <a:ext cx="4330351" cy="5071308"/>
          </a:xfrm>
          <a:prstGeom prst="rect">
            <a:avLst/>
          </a:prstGeo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C187A8F4-DD10-50D5-8B40-ADAE235ED907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461631-61DA-2E47-B476-2846A19EAD1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B8061A-A51F-AA93-4F9A-B3E45255A51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FA231B-F740-BBA7-45A9-6E6270F33F9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90C3D8-4EE1-B4FF-D1C3-2626D8D5210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42877E-CCA7-EB6A-73E8-F74117F8B2F8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9D40D-6D21-003F-71A2-4FA7569EFFE2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F8505-6BF2-9E96-D117-A72AA2B7C00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D05978-AE9E-434F-4A33-85450D07E607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2E4701-279E-D080-510A-0DBF59035713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8AF044-A110-9D7C-9FDF-C48D36EEC61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1CD3F5-19A1-D571-711A-822BF5516C38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53EFC5-8005-7A44-3149-BB49CB3FE058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B24A02-7A61-3BAB-541C-97B0AFAC7338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CEB39A-CBF3-D3FD-BCDC-62C18AB72DA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FE2C50-CCE3-36D3-F762-A6FEB4771F5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A98273-828C-0EBD-73FE-E56BBC89D48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D9AB86-846F-6708-4BC3-EE1AAD305AB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0E8BC45-10B9-70CC-8B3A-249C3BADF39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214914-4B16-364D-2E08-C56514CD17D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FB4C39-6C99-F073-D478-1BBF20DD43F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F0C58B-A036-1D68-A6BB-3C875416728A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B097E4-C3A3-7459-A21A-C7F950C9DE3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1C2573-0742-C9EC-CB5C-23C61470945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0C8C14D-05CC-5CA1-D82D-1C9BD6BD76D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9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Electrical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STM32H723 high-performance microcontroller</a:t>
            </a:r>
          </a:p>
          <a:p>
            <a:pPr marL="0" indent="0" defTabSz="228600">
              <a:buNone/>
            </a:pPr>
            <a:r>
              <a:rPr lang="en-US" dirty="0"/>
              <a:t>	Records at &gt;1 million samples per second</a:t>
            </a:r>
          </a:p>
          <a:p>
            <a:pPr marL="0" indent="0" defTabSz="228600">
              <a:buNone/>
            </a:pPr>
            <a:r>
              <a:rPr lang="en-US" dirty="0"/>
              <a:t>	Has &gt;200kB of RAM for temporary data storage</a:t>
            </a:r>
          </a:p>
          <a:p>
            <a:pPr marL="0" indent="0" defTabSz="228600">
              <a:buNone/>
            </a:pPr>
            <a:r>
              <a:rPr lang="en-US" dirty="0"/>
              <a:t>	High CPU clock speed of 550MHz</a:t>
            </a:r>
          </a:p>
          <a:p>
            <a:pPr marL="0" indent="0" defTabSz="228600">
              <a:buNone/>
            </a:pPr>
            <a:r>
              <a:rPr lang="en-US" dirty="0"/>
              <a:t>Communicates with Fo-SHIP ESP32 over UART</a:t>
            </a:r>
          </a:p>
          <a:p>
            <a:pPr marL="0" indent="0" defTabSz="228600">
              <a:buNone/>
            </a:pPr>
            <a:r>
              <a:rPr lang="en-US" dirty="0"/>
              <a:t>Reads from IMU over I</a:t>
            </a:r>
            <a:r>
              <a:rPr lang="en-US" baseline="30000" dirty="0"/>
              <a:t>2</a:t>
            </a:r>
            <a:r>
              <a:rPr lang="en-US" dirty="0"/>
              <a:t>C</a:t>
            </a:r>
          </a:p>
          <a:p>
            <a:pPr marL="0" indent="0" defTabSz="228600">
              <a:buNone/>
            </a:pPr>
            <a:r>
              <a:rPr lang="en-US" dirty="0"/>
              <a:t>Connected to laptop with USB for debugging</a:t>
            </a:r>
          </a:p>
          <a:p>
            <a:pPr marL="0" indent="0" defTabSz="228600">
              <a:buNone/>
            </a:pPr>
            <a:r>
              <a:rPr lang="en-US" dirty="0"/>
              <a:t>Records from four microphones at 851.4kHz each</a:t>
            </a:r>
          </a:p>
          <a:p>
            <a:pPr marL="0" indent="0" defTabSz="228600">
              <a:buNone/>
            </a:pPr>
            <a:r>
              <a:rPr lang="en-US" dirty="0"/>
              <a:t>Smoothing capacitors for filtering electrical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38BEB35-7226-714D-222D-C71E89BA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00" y="1177562"/>
            <a:ext cx="2744800" cy="4757917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85C956D-9772-273C-9B54-D9B71D15799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4D8D9-11CC-1015-E87D-07925C1849A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14D1FD-66CB-F580-4AE9-6D4B017C5A7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533062-33E6-6B75-A2F4-605FF63D8DC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18797D-C78D-C48F-647B-2AD1942B544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213C68-D4FC-1E2A-4FE1-C292C46D058C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965F7C-7D49-4FB9-7075-1CAA55DE36A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E4BD6D-B570-F16D-1F07-03A28A39F4C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8C727-EBDF-4618-0317-E24EF3F693B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16D2B0-F434-C0AF-7C4F-2D5B93124DA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77D7C-2225-177D-B3EB-C4E008FFF85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F22743-AB90-395B-F884-AA3057BE95E5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65CCE-4C6F-AB0D-483E-DF58A427804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E7C0D5-C4B3-5D36-70F4-FC49BBBBF08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158DC-C5FD-A218-8799-BB1D0F25BBA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F6718-20E3-D803-EA8F-AB19996B3FBD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645A43-E337-F671-0C08-F8B597407C3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6F19DD-B473-4192-A2BE-B050CF61538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BBF83F-0B5F-B04F-F423-83621EC8B08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5DC4B6-856E-FAD9-5C4F-60DB6FC2914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7DE3A6-41A3-26EF-5C32-16EBEB8A97E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DD350E-43CE-17F1-249A-B2D1C5837F2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F3F55F-E7CF-FB00-4588-6A334320B2B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739DE8-D6E5-025B-1A9D-D0C57C8305A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F769AE72-7C3C-F52F-16BB-8E4273294D75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3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Wiring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28</a:t>
            </a:fld>
            <a:endParaRPr lang="en-US" dirty="0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79658B79-6B82-A332-54FD-5E0F54D86A8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DB6B972-7D30-2F00-42B1-71DE29B26299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22B94-7FD9-659E-E82E-C3106317AE7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E3C0B-288E-14CB-3F65-82882A3A4AF1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E4BB6-4AA5-77DB-8512-6869FC76EA6F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D67E2-D0D4-6990-180E-46AD058D0254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1BB16-AE47-C4ED-48FD-753364178A7A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A0BA-8EB6-CAFF-71B8-A76ADBD671FD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242509-A29A-4F29-7FDC-4F5A6BF1AC2C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7EEE0D-63F5-A6E5-30ED-AE26E093AAD6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B22AA5-0E44-FE70-2C08-6E7323A6A9C2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3A941-3B4C-395C-73F3-6AB0299B582D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4093F5-330E-8558-765A-D444577F4B7B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DFBFF2-B0E6-0BD8-93D1-1A322EE8C6B0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3BD424-B11E-16B4-5DF9-19CF7B390A3E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F1E4E-7134-87EA-9858-9201FCA4B56D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6D86B2-E708-EF33-87B9-312A7A1237AF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FC09BD-45BA-E24E-EBF5-26E5629EA013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9DBD9B08-8DF8-30D1-11D8-48677E7023EF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33490D73-EF8E-8490-6E47-F5E66D1112A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diagram of a circuit board&#10;&#10;Description automatically generated">
            <a:extLst>
              <a:ext uri="{FF2B5EF4-FFF2-40B4-BE49-F238E27FC236}">
                <a16:creationId xmlns:a16="http://schemas.microsoft.com/office/drawing/2014/main" id="{1E318BFD-3B24-E9D1-5BE3-CAF8B87E9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22" y="1608696"/>
            <a:ext cx="6585717" cy="4212525"/>
          </a:xfrm>
          <a:prstGeom prst="rect">
            <a:avLst/>
          </a:prstGeom>
        </p:spPr>
      </p:pic>
      <p:pic>
        <p:nvPicPr>
          <p:cNvPr id="49" name="Picture 48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6212FB6A-E94F-9CA9-012D-329892B76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30" y="1883178"/>
            <a:ext cx="3660592" cy="3670648"/>
          </a:xfrm>
          <a:prstGeom prst="rect">
            <a:avLst/>
          </a:prstGeom>
        </p:spPr>
      </p:pic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8D306013-4685-9041-E66C-27C2A4A63C1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C4E847-F216-8D6C-6F35-AF9679858C5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FE0879-4C4E-B624-827D-2ABEDAA3EAA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6810A-3E4E-8068-89E8-9EDE9D840F0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A5922D-D8D1-42A6-F257-E11A5D093C8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A747E-81F6-EADA-B663-80089EA6707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AE52A2-82F5-236D-9DB4-26480FE50C8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CE6218-A7B6-61EB-0656-6A53D545877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504FE48-490D-0DC7-E7D3-985074547A2F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8501B-25B9-B044-EF89-2FC417F2C6F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617604-C6BD-2046-AA76-15324202A3A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4F6728-AA49-B09C-827F-E50C29E20FB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648711-A059-EF94-FDD6-2FDA2653F7A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CE5CAE0-47F2-9913-EFE4-49DEA912DBBF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EF061F-E7B2-758B-87B4-876D4BF5574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5ABE71-6117-68E1-C6D7-44D7DBE99417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F34EFE-7EF5-0DBF-B279-8654E15806F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39676E-9563-17DE-0574-9DB1A2C1820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69C918-8C9D-B666-0C28-D6D30798C6C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41C55E-79F2-46A8-FFF3-5FFD5B54348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CA0E84-72B5-A6BB-B9B6-0758CA9B892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4FF3A2-42E8-20EC-3618-E4A260A37F4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3DD4103-A5E0-F4B6-1C6E-9FCBA064BC9A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9C37B4-FD0C-3E10-9B0C-9EFAA442194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259F190B-D475-ACFF-5C1A-13760BA1EE5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7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Active Band-Pass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Raw ultrasonic receivers not sensitive enough, need boosting</a:t>
            </a:r>
          </a:p>
          <a:p>
            <a:pPr marL="0" indent="0" defTabSz="228600">
              <a:buNone/>
            </a:pPr>
            <a:r>
              <a:rPr lang="en-US" dirty="0"/>
              <a:t>Active band-pass filter provides amplification and filtering</a:t>
            </a:r>
            <a:br>
              <a:rPr lang="en-US" dirty="0"/>
            </a:br>
            <a:r>
              <a:rPr lang="en-US" dirty="0"/>
              <a:t>of non-40kHz signals (receiver operating frequency)</a:t>
            </a:r>
          </a:p>
          <a:p>
            <a:pPr marL="0" indent="0" defTabSz="228600">
              <a:buNone/>
            </a:pPr>
            <a:r>
              <a:rPr lang="en-US" dirty="0"/>
              <a:t>Adds 1.65V DC offset to use full range of ADCs</a:t>
            </a:r>
          </a:p>
          <a:p>
            <a:pPr marL="0" indent="0" defTabSz="228600">
              <a:buNone/>
            </a:pPr>
            <a:r>
              <a:rPr lang="en-US" dirty="0"/>
              <a:t>Provides gain of 34.5dB at operating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29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23058A1C-BBD2-4F10-BBA1-75D54617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" y="4270123"/>
            <a:ext cx="5622170" cy="2268789"/>
          </a:xfrm>
          <a:prstGeom prst="rect">
            <a:avLst/>
          </a:prstGeom>
        </p:spPr>
      </p:pic>
      <p:pic>
        <p:nvPicPr>
          <p:cNvPr id="31" name="Picture 30" descr="A graph with green lines&#10;&#10;Description automatically generated">
            <a:extLst>
              <a:ext uri="{FF2B5EF4-FFF2-40B4-BE49-F238E27FC236}">
                <a16:creationId xmlns:a16="http://schemas.microsoft.com/office/drawing/2014/main" id="{A23EDC04-F8CA-04EA-5780-41607618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58" y="3981525"/>
            <a:ext cx="5508838" cy="2477426"/>
          </a:xfrm>
          <a:prstGeom prst="rect">
            <a:avLst/>
          </a:prstGeom>
        </p:spPr>
      </p:pic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31E32FD7-8EEE-3560-EE0A-03A31A5C83A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A5DAE7-F82D-EA09-9388-839F4DF2EF9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ECA2A0-C130-BCD4-DA11-1757763D76F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B53011-0E78-0482-AF9E-B89C22303736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F48E46-9B90-43D0-14CF-03F1B6238B5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17F4C1-EAD7-171F-50AB-224F4583F0A9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356FAD-2D7F-9C45-F55F-9AAB30A3C60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D1EB86-0C49-2989-563D-07010E13A01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7E09CF-36FE-4B10-BC2F-00B4B192AE0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285542-A3F1-34F6-4D64-54AE688CF859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C67064-D626-E5DE-6C0C-3805BDB56D1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669B38-C61A-4EC0-8C97-BA86A9CFCAE7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F83A9A-3D1B-753B-819E-19F33254DE13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E63E35-C348-011D-B00B-0FE4815BF3C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EF5500-62FA-E702-66B9-7C90FBD81C1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A2B37D-DF3F-F1D2-CE51-0F16F44084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7C768F-2067-89B0-F8F8-09A25BE540B3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956765-3E27-F3FD-7920-A55809A091F2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AB7CF6-812C-C59B-C4ED-DA9736DC313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F1C891-13AF-44BD-D847-E7AE6812D3F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477ECD-8476-DCCB-03D6-2174C30274C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2F0582-47C6-5259-596D-98594898E63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A90C03-02AA-DFB8-30CB-BB0BFBAA36D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610094-9ED8-58E6-8E74-EB670BD8AE8C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4273304D-EE31-4E95-A6A4-EA7F1A24229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Self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Jakob Frabosilio</a:t>
            </a:r>
          </a:p>
          <a:p>
            <a:pPr marL="0" indent="0" defTabSz="228600">
              <a:buNone/>
            </a:pPr>
            <a:r>
              <a:rPr lang="en-US" dirty="0"/>
              <a:t>Started B.S.M.E. in 2018</a:t>
            </a:r>
          </a:p>
          <a:p>
            <a:pPr marL="0" indent="0" defTabSz="228600">
              <a:buNone/>
            </a:pPr>
            <a:r>
              <a:rPr lang="en-US" dirty="0"/>
              <a:t>Started M.S.M.E. in 2022</a:t>
            </a:r>
          </a:p>
          <a:p>
            <a:pPr marL="0" indent="0" defTabSz="228600">
              <a:buNone/>
            </a:pPr>
            <a:r>
              <a:rPr lang="en-US" dirty="0"/>
              <a:t>Member of Cal Poly Mustang Band</a:t>
            </a:r>
            <a:br>
              <a:rPr lang="en-US" dirty="0"/>
            </a:br>
            <a:r>
              <a:rPr lang="en-US" dirty="0"/>
              <a:t>for all six years of college</a:t>
            </a:r>
          </a:p>
          <a:p>
            <a:pPr marL="0" indent="0" defTabSz="228600">
              <a:buNone/>
            </a:pPr>
            <a:r>
              <a:rPr lang="en-US" dirty="0"/>
              <a:t>First mechatronics project in Sep 2019</a:t>
            </a:r>
          </a:p>
          <a:p>
            <a:pPr marL="0" indent="0" defTabSz="228600">
              <a:buNone/>
            </a:pPr>
            <a:r>
              <a:rPr lang="en-US" dirty="0"/>
              <a:t>		Dark Ride: CAPED Project</a:t>
            </a:r>
          </a:p>
          <a:p>
            <a:pPr marL="0" indent="0" defTabSz="228600">
              <a:buNone/>
            </a:pPr>
            <a:r>
              <a:rPr lang="en-US" dirty="0"/>
              <a:t>		Designed ride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0434D-B20E-874A-E81E-BA13225B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979" y="1491060"/>
            <a:ext cx="1785071" cy="174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617B4-FBBD-5747-6220-2E4C48B2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06" y="3385351"/>
            <a:ext cx="4401744" cy="282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41DAFA-2776-22DD-6A3F-9C1A9377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06" y="1491060"/>
            <a:ext cx="2477728" cy="1750630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F43922D1-1AC5-4293-A984-40903D96F2A3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C968D851-7F88-C2B9-6297-92B07EDF6DD6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038637-0822-03E4-A172-32EEA6A68A0A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FDC2F2-9FB3-4953-6077-CE7EFBDD1267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DE2847-5A42-825D-3E01-7D8122933367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724E3-F42A-CFEA-4A27-C50AD1508ED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FA7C49-DB66-29BA-5500-42CAC459FF9F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1534D-7BB3-4730-1DBC-E0522A01F72B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332D73-0682-50BE-9B61-BD2386D70C02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6E3B9A-26A4-A586-45CD-0A1ED1608011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BEEA20-772F-4724-F787-48B87C7ADE6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A42314-4C1B-02C9-4C4E-9D59B58E7C62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33E372-4A01-909A-C16D-EBFF27D76296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BF39E7-50F4-645F-4895-310CD06BCEFA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CAEDD8-B5A8-1A87-5900-1FCD483BDCE8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E46E0-4420-4836-C91A-3A07457C12BD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08FF6A-292A-C2B2-0614-34EED5BB1894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7E249F-2D76-4849-C784-FA55F993C9FA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B535918E-BA57-9196-1243-58DB4451EEE0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BF1DB0F5-EEC4-AAC1-8677-DA52CDB2216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AD2791F0-1DE0-705C-7766-08863621D0E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FF4BB3-891F-E354-52DD-E5405C18D0C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C64AFB-D7AA-9CB1-ED4D-C014FF6D2D4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2AD261-6910-8FDF-B088-FBCACCDC209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59CB6A-D692-B243-718E-4EE30F9D77F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71798F-BFC0-3D04-E6AE-86F5460A07E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BBC058-9C4A-EBA8-0C30-4EA835D3D5D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008C9F-4783-4F3B-7659-6044CB05585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9027C6-3EB0-4BAF-42E5-BD6C6DAA8BD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91DC45-26D4-F8C6-4EED-092F39A7CFC3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CE73A1-DC91-B61E-0D85-F5BB533ADC7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D69CFC-AB67-6FAB-8ADD-426D2936E33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3AB367-212E-0AA0-21FD-ACEE92246F2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87DE5F-7DBC-23AC-A22D-6BB9D3075DA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5A9FD2-CF77-D193-DD7F-EAF000DA5374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B9E1BE-4B0F-BAA6-7933-3AFB3B17F5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F6D802-9FBD-DF76-4660-AD20B1A671AF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F56DCC-9DE5-5FA7-C8B2-AA99F6949DF5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F6EBB6-2F0A-C74D-37BA-2F8F90F917F2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13C25F-40EA-9C28-68AD-536975A0C93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E1FFD8-A590-5029-622D-7B0504CF697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049E66-CDB5-EA1D-2149-F7F0E6318C3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FB35A9-C620-11E2-305B-92F4A44DD65E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7FA0E9-98C6-2FC6-E314-C9344950212B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7EB26439-5D19-BB7D-498A-0B760697808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9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Active Band-Pass Filter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Custom printed circuit board (PCB) designed in Eagle</a:t>
            </a:r>
          </a:p>
          <a:p>
            <a:pPr marL="0" indent="0" defTabSz="228600">
              <a:buNone/>
            </a:pPr>
            <a:r>
              <a:rPr lang="en-US" dirty="0"/>
              <a:t>Manufactured by OSH Park</a:t>
            </a:r>
          </a:p>
          <a:p>
            <a:pPr marL="0" indent="0" defTabSz="228600">
              <a:buNone/>
            </a:pPr>
            <a:r>
              <a:rPr lang="en-US" dirty="0"/>
              <a:t>Components ordered from </a:t>
            </a:r>
            <a:br>
              <a:rPr lang="en-US" dirty="0"/>
            </a:br>
            <a:r>
              <a:rPr lang="en-US" dirty="0"/>
              <a:t>Mouser Electronics</a:t>
            </a:r>
          </a:p>
          <a:p>
            <a:pPr marL="0" indent="0" defTabSz="228600">
              <a:buNone/>
            </a:pPr>
            <a:r>
              <a:rPr lang="en-US" dirty="0"/>
              <a:t>Uses common resistor and</a:t>
            </a:r>
            <a:br>
              <a:rPr lang="en-US" dirty="0"/>
            </a:br>
            <a:r>
              <a:rPr lang="en-US" dirty="0"/>
              <a:t>capacitor values to lower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and white circuit board&#10;&#10;Description automatically generated">
            <a:extLst>
              <a:ext uri="{FF2B5EF4-FFF2-40B4-BE49-F238E27FC236}">
                <a16:creationId xmlns:a16="http://schemas.microsoft.com/office/drawing/2014/main" id="{C6BCCEE5-4CC9-7983-FE76-A38AE561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3608828"/>
            <a:ext cx="5017477" cy="1366605"/>
          </a:xfrm>
          <a:prstGeom prst="rect">
            <a:avLst/>
          </a:prstGeom>
        </p:spPr>
      </p:pic>
      <p:pic>
        <p:nvPicPr>
          <p:cNvPr id="29" name="Picture 28" descr="A circuit board with many wires and a circle&#10;&#10;Description automatically generated with medium confidence">
            <a:extLst>
              <a:ext uri="{FF2B5EF4-FFF2-40B4-BE49-F238E27FC236}">
                <a16:creationId xmlns:a16="http://schemas.microsoft.com/office/drawing/2014/main" id="{EA1E9EBF-6054-AFC0-8DFB-66094450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1895015"/>
            <a:ext cx="5017477" cy="1637343"/>
          </a:xfrm>
          <a:prstGeom prst="rect">
            <a:avLst/>
          </a:prstGeom>
        </p:spPr>
      </p:pic>
      <p:pic>
        <p:nvPicPr>
          <p:cNvPr id="32" name="Picture 31" descr="A black rectangular object with a yellow circle&#10;&#10;Description automatically generated">
            <a:extLst>
              <a:ext uri="{FF2B5EF4-FFF2-40B4-BE49-F238E27FC236}">
                <a16:creationId xmlns:a16="http://schemas.microsoft.com/office/drawing/2014/main" id="{FC9A5E83-486B-B494-42DE-7C05547D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48" y="5041488"/>
            <a:ext cx="5017477" cy="1530385"/>
          </a:xfrm>
          <a:prstGeom prst="rect">
            <a:avLst/>
          </a:prstGeom>
        </p:spPr>
      </p:pic>
      <p:pic>
        <p:nvPicPr>
          <p:cNvPr id="34" name="Picture 33" descr="A small circuit board with a green and silver object&#10;&#10;Description automatically generated with medium confidence">
            <a:extLst>
              <a:ext uri="{FF2B5EF4-FFF2-40B4-BE49-F238E27FC236}">
                <a16:creationId xmlns:a16="http://schemas.microsoft.com/office/drawing/2014/main" id="{5F1EE4A4-0B0D-00ED-8EF6-AAF444519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20733"/>
          <a:stretch/>
        </p:blipFill>
        <p:spPr>
          <a:xfrm>
            <a:off x="1657977" y="4501027"/>
            <a:ext cx="3942910" cy="2037885"/>
          </a:xfrm>
          <a:prstGeom prst="rect">
            <a:avLst/>
          </a:prstGeom>
        </p:spPr>
      </p:pic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893E2478-E2FE-D180-3E63-4611819FBEE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E744EA-AECA-90D9-51B8-AF138628B500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9C5055-940C-8E5C-BEBF-EC9CC81ADAC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F7FE18-F65C-B22E-459D-70DCEE44074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87CFE8-1585-B5B2-4412-F0589F6C6AA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C9FC8E-F299-E431-5CFD-8E788DFC3982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E49416-0EB8-C8C5-B45C-3D1F28D625B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F6AC99-D92E-3377-72E9-D72D4E3B4AEA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FC2CDF-B9FC-C5F0-CE6A-C7282AD2E5C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02BF50-B8C3-114C-7A98-3186DF7DC4C9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5BB916-CF3D-0600-130A-7C4E089E1382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748B47-B484-381A-4D38-3B1BDB9EBDB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D72E58-6FD1-7776-BB6D-5D60ABA3F76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A3A08-037F-0EEB-6944-3E7AFA735696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3BAF83-B1FF-B539-1B99-18D78A58D14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5D2BC9-6A5F-8745-929C-02C67E3D01D2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52DD26-1395-22AB-4260-AF52355808C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0D40BF-52D1-445B-890F-DF3FF36EC2B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2BB8C7-812F-E28D-3622-8655E6F506F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5EF51D-E0E5-D8C3-2789-3B42A8E1CE87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2E8F9C-5366-4219-B366-CE41E0DCE41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7A2CB0-5B27-FDDE-1245-C4BC903EC086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24D19F-DA86-D18E-CFEF-47E3E455170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1D275A-7802-9B73-2784-81CE2259E5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A552562A-3CB3-E301-4E62-199BD393899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9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Receiver Array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8051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Active band-pass filter PCBs soldered by hand</a:t>
            </a:r>
          </a:p>
          <a:p>
            <a:pPr marL="0" indent="0" defTabSz="228600">
              <a:buNone/>
            </a:pPr>
            <a:r>
              <a:rPr lang="en-US" dirty="0"/>
              <a:t>Soldered breadboard used to route power and mic signals</a:t>
            </a:r>
          </a:p>
          <a:p>
            <a:pPr marL="0" indent="0" defTabSz="228600">
              <a:buNone/>
            </a:pPr>
            <a:r>
              <a:rPr lang="en-US" dirty="0"/>
              <a:t>Wires cut to connect PCBs to breadboard and STM32</a:t>
            </a:r>
          </a:p>
          <a:p>
            <a:pPr marL="0" indent="0" defTabSz="228600">
              <a:buNone/>
            </a:pPr>
            <a:r>
              <a:rPr lang="en-US" dirty="0"/>
              <a:t>Array frame assembled with screws, attached to 90° adapter</a:t>
            </a:r>
          </a:p>
          <a:p>
            <a:pPr marL="0" indent="0" defTabSz="228600">
              <a:buNone/>
            </a:pPr>
            <a:r>
              <a:rPr lang="en-US" dirty="0"/>
              <a:t>STM32, IMU, and</a:t>
            </a:r>
            <a:br>
              <a:rPr lang="en-US" dirty="0"/>
            </a:br>
            <a:r>
              <a:rPr lang="en-US" dirty="0"/>
              <a:t>breadboard secured</a:t>
            </a:r>
            <a:br>
              <a:rPr lang="en-US" dirty="0"/>
            </a:br>
            <a:r>
              <a:rPr lang="en-US" dirty="0"/>
              <a:t>to face of array with</a:t>
            </a:r>
            <a:br>
              <a:rPr lang="en-US" dirty="0"/>
            </a:br>
            <a:r>
              <a:rPr lang="en-US" dirty="0"/>
              <a:t>screws and adhesive</a:t>
            </a:r>
          </a:p>
          <a:p>
            <a:pPr marL="0" indent="0" defTabSz="228600">
              <a:buNone/>
            </a:pPr>
            <a:r>
              <a:rPr lang="en-US" dirty="0"/>
              <a:t>Wires secured with</a:t>
            </a:r>
            <a:br>
              <a:rPr lang="en-US" dirty="0"/>
            </a:br>
            <a:r>
              <a:rPr lang="en-US" dirty="0"/>
              <a:t>cable ties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mall white and purple device with black and silver wires&#10;&#10;Description automatically generated with medium confidence">
            <a:extLst>
              <a:ext uri="{FF2B5EF4-FFF2-40B4-BE49-F238E27FC236}">
                <a16:creationId xmlns:a16="http://schemas.microsoft.com/office/drawing/2014/main" id="{7F7519DD-407A-AEC4-1CD7-4376EF70A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37" y="3428999"/>
            <a:ext cx="3486835" cy="3004667"/>
          </a:xfrm>
          <a:prstGeom prst="rect">
            <a:avLst/>
          </a:prstGeom>
        </p:spPr>
      </p:pic>
      <p:pic>
        <p:nvPicPr>
          <p:cNvPr id="29" name="Picture 28" descr="A close up of a machine&#10;&#10;Description automatically generated">
            <a:extLst>
              <a:ext uri="{FF2B5EF4-FFF2-40B4-BE49-F238E27FC236}">
                <a16:creationId xmlns:a16="http://schemas.microsoft.com/office/drawing/2014/main" id="{FED92491-EC4C-2A54-3F51-3ED0DF7B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61" y="3429000"/>
            <a:ext cx="3584984" cy="3004667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F3BFDA02-0440-A8B9-5858-73BE12345FFB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349EA-F2B0-4F64-A401-9C92FB609F14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CC3E0-EA17-33DB-B5DC-81CC3402D220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1AC0C8-BFF1-97CF-A717-92851317D17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1D87DA-9236-025E-03F8-64AF06D6B9D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2FC803-A5E7-93AB-4C2A-C1F83B3B2A1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637EB0-297A-F063-9AE8-57289EF95506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265210-BA87-1184-4156-134920DC53E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74A180-0669-5E65-F59C-AD50AA57E5F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1B541B-8861-C62F-BAD0-AA1AF557DC0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FBD309-9718-B795-F0AA-B0749AB6C31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0AFF9-1BE2-DA95-27F0-CE7AC5888A8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5B3EB-9D53-E776-7725-BD3EBFBED92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48AFFB-E3F7-5660-3525-7EDBCF72735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6B7B38-6CAE-3F5C-4C35-E6F87F5AACB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04D99A-696B-D35F-7BCF-2454FA2941D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FF93C0-A959-D703-AC73-C52D69EA026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E27094-FE70-F153-52A9-10383CDA401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342722-586B-B502-8A9C-45A3CC176CF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7BB3A9-1326-A7A9-B504-DA204C19511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C9DE64-C0A3-13DE-8562-D5056E5846A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F569E2-E56F-150B-01B3-C5E99BE3C505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97C85D-0719-9E8A-6DB4-5F44C28D4BDD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BAA5B1-9E05-8EE2-876C-1B0746E6C7BF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05AD5CB8-3247-EE59-6997-2EEAE8E749F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7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Hardware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STM32F411, small form factor microcontroller</a:t>
            </a:r>
          </a:p>
          <a:p>
            <a:pPr marL="0" indent="0" defTabSz="228600">
              <a:buNone/>
            </a:pPr>
            <a:r>
              <a:rPr lang="en-US" dirty="0"/>
              <a:t>	Only need two GPIO pins, one timer</a:t>
            </a:r>
          </a:p>
          <a:p>
            <a:pPr marL="0" indent="0" defTabSz="228600">
              <a:buNone/>
            </a:pPr>
            <a:r>
              <a:rPr lang="en-US" dirty="0"/>
              <a:t>Problem: how to drive 40kHz ultrasonic transmitter?</a:t>
            </a:r>
          </a:p>
          <a:p>
            <a:pPr marL="0" indent="0" defTabSz="228600">
              <a:buNone/>
            </a:pPr>
            <a:r>
              <a:rPr lang="en-US" dirty="0"/>
              <a:t>	Multiple motor drivers tested, all failed</a:t>
            </a:r>
          </a:p>
          <a:p>
            <a:pPr marL="0" indent="0" defTabSz="228600">
              <a:buNone/>
            </a:pPr>
            <a:r>
              <a:rPr lang="en-US" dirty="0"/>
              <a:t>	High update rate required (&gt;80kHz), high voltage (12V)</a:t>
            </a:r>
          </a:p>
          <a:p>
            <a:pPr marL="0" indent="0" defTabSz="228600">
              <a:buNone/>
            </a:pPr>
            <a:r>
              <a:rPr lang="en-US" dirty="0"/>
              <a:t>Charlie donated optical-switching </a:t>
            </a:r>
            <a:br>
              <a:rPr lang="en-US" dirty="0"/>
            </a:br>
            <a:r>
              <a:rPr lang="en-US" dirty="0"/>
              <a:t>motor driver, successfully drives </a:t>
            </a:r>
            <a:br>
              <a:rPr lang="en-US" dirty="0"/>
            </a:br>
            <a:r>
              <a:rPr lang="en-US" dirty="0"/>
              <a:t>transmitter (thanks Charlie!)</a:t>
            </a:r>
          </a:p>
          <a:p>
            <a:pPr marL="0" indent="0" defTabSz="228600">
              <a:buNone/>
            </a:pPr>
            <a:r>
              <a:rPr lang="en-US" dirty="0"/>
              <a:t>Tested multi-element transmitter,</a:t>
            </a:r>
            <a:br>
              <a:rPr lang="en-US" dirty="0"/>
            </a:br>
            <a:r>
              <a:rPr lang="en-US" dirty="0"/>
              <a:t>cause phasing issues; single </a:t>
            </a:r>
            <a:br>
              <a:rPr lang="en-US" dirty="0"/>
            </a:br>
            <a:r>
              <a:rPr lang="en-US" dirty="0"/>
              <a:t>transmitter used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ABAF-8EB5-016F-C703-3B6FAADF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649" y="1262938"/>
            <a:ext cx="1532401" cy="3754615"/>
          </a:xfrm>
          <a:prstGeom prst="rect">
            <a:avLst/>
          </a:prstGeom>
        </p:spPr>
      </p:pic>
      <p:pic>
        <p:nvPicPr>
          <p:cNvPr id="29" name="Picture 28" descr="A group of electronic devices with wires connected&#10;&#10;Description automatically generated">
            <a:extLst>
              <a:ext uri="{FF2B5EF4-FFF2-40B4-BE49-F238E27FC236}">
                <a16:creationId xmlns:a16="http://schemas.microsoft.com/office/drawing/2014/main" id="{37CDB6E4-8D5A-8AD3-8E4E-A84E82369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46" y="4016829"/>
            <a:ext cx="2947148" cy="2778369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A02309D6-B094-B751-122B-6543095F9DB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3B5B3-C5DD-CDBC-4B71-6F7195264013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77EEA1-4298-A228-9C2E-ABF822B31AA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C7F334-A82D-15D4-8B8C-4A2387109A39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A831BA-6200-EC40-0B45-0DE4829D034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3D815B-0741-5EFA-48E7-82DC72C7FF2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25A5BE-9903-B9E7-5DDF-80CE0DDE7439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9D57B9-D68D-AC5B-CE39-25B4A8DFE98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7A0E96-6E7B-E4E4-0A6E-BA82682F6DA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8019CA-A585-1FC3-E70F-80FD60F6A7F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922AA5-C32A-12E3-44C7-358C846CF58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A368DD-8BE8-E7C5-93B8-40A7A470E35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8150C5-FE96-4892-0C9A-1940324E10D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BA9317-16E7-60A3-C4C5-CBD093554C2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5366E0-2374-A6E3-3AA0-8B7F7E72C82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4372AE-44D7-37B5-4FC5-9B6A26293A13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E42FCC-3FD0-DCF4-2D56-240D7BD7D3F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0E428-2FEB-BF72-CE3B-53B21B46E88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647F4D-99C4-4908-5B14-066B7AD92F89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9DE775-6F3C-2F54-72CE-146E6C060A6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DFC71-B094-D455-3BAC-A112594DBE6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C25954-6F59-3B99-DE92-ACC80900EDE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E3E0C7-DA5F-44FE-FE30-A9AF9D83CDE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08A9D-926F-3452-1880-19AC5F6D3E1E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0CBC2394-2CC0-4DC8-C129-2FBDE1179C50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Engineered Ultrasonic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Operating at receiver resonant frequency for best range</a:t>
            </a:r>
          </a:p>
          <a:p>
            <a:pPr marL="0" indent="0" defTabSz="228600">
              <a:buNone/>
            </a:pPr>
            <a:r>
              <a:rPr lang="en-US" dirty="0"/>
              <a:t>Problem: resonance increases sensitivity, but adds ringing!</a:t>
            </a:r>
          </a:p>
          <a:p>
            <a:pPr marL="0" indent="0" defTabSz="228600">
              <a:buNone/>
            </a:pPr>
            <a:r>
              <a:rPr lang="en-US" dirty="0"/>
              <a:t>	Sending just one pulse (12.5us) rings for 2300us</a:t>
            </a:r>
          </a:p>
          <a:p>
            <a:pPr marL="0" indent="0" defTabSz="228600">
              <a:buNone/>
            </a:pPr>
            <a:r>
              <a:rPr lang="en-US" dirty="0"/>
              <a:t>	Sharper pulse recordings = better time-differencing</a:t>
            </a:r>
          </a:p>
          <a:p>
            <a:pPr marL="0" indent="0" defTabSz="228600">
              <a:buNone/>
            </a:pPr>
            <a:r>
              <a:rPr lang="en-US" dirty="0"/>
              <a:t>UK researchers designed waveform to reduce ringing by 81%</a:t>
            </a:r>
          </a:p>
          <a:p>
            <a:pPr marL="0" indent="0" defTabSz="228600">
              <a:buNone/>
            </a:pPr>
            <a:r>
              <a:rPr lang="en-US" dirty="0"/>
              <a:t>Wave pattern:</a:t>
            </a:r>
            <a:br>
              <a:rPr lang="en-US" dirty="0"/>
            </a:br>
            <a:r>
              <a:rPr lang="en-US" dirty="0"/>
              <a:t>	5 in-phase</a:t>
            </a:r>
            <a:br>
              <a:rPr lang="en-US" dirty="0"/>
            </a:br>
            <a:r>
              <a:rPr lang="en-US" dirty="0"/>
              <a:t>	6 out-of-phase</a:t>
            </a:r>
            <a:br>
              <a:rPr lang="en-US" dirty="0"/>
            </a:br>
            <a:r>
              <a:rPr lang="en-US" dirty="0"/>
              <a:t>	3 in-phase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diagram of a graph&#10;&#10;Description automatically generated">
            <a:extLst>
              <a:ext uri="{FF2B5EF4-FFF2-40B4-BE49-F238E27FC236}">
                <a16:creationId xmlns:a16="http://schemas.microsoft.com/office/drawing/2014/main" id="{E73DD02A-F94D-2954-601B-2E3D41A7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09" y="3990338"/>
            <a:ext cx="7646515" cy="2818267"/>
          </a:xfrm>
          <a:prstGeom prst="rect">
            <a:avLst/>
          </a:prstGeom>
        </p:spPr>
      </p:pic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357B23D9-7FD3-5874-4CF7-3F7602FE21C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C72AA-CE49-FB58-EEA3-61722076083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8E3DD-3349-73D6-8CCD-4A415D3DA31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F9B109-929B-749F-48F0-922E515855E1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F2C0E0-F7AC-AC5D-6139-F64FF7E49C1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2598A2-4857-E84B-F763-CE88DC5F216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EEAC73-6BB8-A5A4-3FBC-0681C4CCEEC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44E739-781E-B8B3-3665-11682EA3AC91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141F0B-B222-3F83-0B01-C4F3EBF6190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4CEA06-6F68-D8D7-4FCA-2EC00A7D5500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C0BA10-2D74-DFF3-CA45-43153B6074E4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21CCA4-1939-89DB-9C23-678675B55FB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E0F3DA-1434-96A9-2FAF-789DFA047D1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94AC2E-7295-0543-1EF7-27CB64069DA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9732A4-13E4-C57E-9564-A66B3F3BF10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2C7938-EA8F-54EC-5548-BC3C5EB932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1342DC-A8E9-F984-7ED3-F658D980AF5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DCA1FE-ED6F-BAFF-EC07-DCB35E2D8FF7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FA33D4-DA11-B5A2-F61F-C1E4E41E6FAA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03D13-C838-92C7-519C-84D6DF658AFD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50504-846D-A703-1015-D103923377B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95E5D5-A871-B545-C918-54C8D325E89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BD11C6-0F28-9F5E-1671-48E112B2BE2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BA8D15-8211-37E9-3B70-387D83A7FF7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500F4C48-8147-6D9D-1CEA-203BC510579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8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780516"/>
          </a:xfrm>
        </p:spPr>
        <p:txBody>
          <a:bodyPr/>
          <a:lstStyle/>
          <a:p>
            <a:pPr marL="0" indent="0" defTabSz="228600">
              <a:buNone/>
            </a:pPr>
            <a:r>
              <a:rPr lang="en-US" dirty="0"/>
              <a:t>Implemented engineered waves into transmitter code</a:t>
            </a:r>
          </a:p>
          <a:p>
            <a:pPr marL="0" indent="0" defTabSz="228600">
              <a:buNone/>
            </a:pPr>
            <a:r>
              <a:rPr lang="en-US" dirty="0"/>
              <a:t>	One “pulse” = one wave pattern (5-6-3)</a:t>
            </a:r>
          </a:p>
          <a:p>
            <a:pPr marL="0" indent="0" defTabSz="228600">
              <a:buNone/>
            </a:pPr>
            <a:r>
              <a:rPr lang="en-US" dirty="0"/>
              <a:t>	Approximated pattern as square wave</a:t>
            </a:r>
          </a:p>
          <a:p>
            <a:pPr marL="0" indent="0" defTabSz="228600">
              <a:buNone/>
            </a:pPr>
            <a:r>
              <a:rPr lang="en-US" dirty="0"/>
              <a:t>Original goal was to transmit GPS coordinates over ultrasonic</a:t>
            </a:r>
          </a:p>
          <a:p>
            <a:pPr marL="0" indent="0" defTabSz="228600">
              <a:buNone/>
            </a:pPr>
            <a:r>
              <a:rPr lang="en-US" dirty="0"/>
              <a:t>	Convert coords to character string: “x=20” -&gt; “x”, “=“, “2”, “0”</a:t>
            </a:r>
          </a:p>
          <a:p>
            <a:pPr marL="0" indent="0" defTabSz="228600">
              <a:buNone/>
            </a:pPr>
            <a:r>
              <a:rPr lang="en-US" dirty="0"/>
              <a:t>	Convert to ASCII 8-bit representation: “x” -&gt; “01111000”</a:t>
            </a:r>
          </a:p>
          <a:p>
            <a:pPr marL="0" indent="0" defTabSz="228600">
              <a:buNone/>
            </a:pPr>
            <a:r>
              <a:rPr lang="en-US" dirty="0"/>
              <a:t>	Send one pulse for 1s, wait (no pulse) for 0s</a:t>
            </a:r>
          </a:p>
          <a:p>
            <a:pPr marL="0" indent="0" defTabSz="228600">
              <a:buNone/>
            </a:pPr>
            <a:r>
              <a:rPr lang="en-US" dirty="0"/>
              <a:t>Currently sending random8-bit character using above system</a:t>
            </a:r>
          </a:p>
          <a:p>
            <a:pPr marL="0" indent="0" defTabSz="228600">
              <a:buNone/>
            </a:pPr>
            <a:r>
              <a:rPr lang="en-US" dirty="0"/>
              <a:t>Added 6-bit header to “trigger” recording on STM32</a:t>
            </a:r>
          </a:p>
          <a:p>
            <a:pPr marL="0" indent="0" defTabSz="228600">
              <a:buNone/>
            </a:pPr>
            <a:r>
              <a:rPr lang="en-US" dirty="0"/>
              <a:t>Sending pulses at 2000kHz, one per 0.5ms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7E730FB-596B-2AB5-B7E9-201D36F3186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417DD-35C6-C876-6805-6C5B4B8A30A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D83054-0E70-EA45-87D4-A1E5A3B2CDC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9A1F18-8284-93C4-85CD-B51EBC5EE0C5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5E7A53-142E-B90D-D54D-5A01A78C1A1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D82B6A-3093-FFA4-28CC-8DDA2011EAC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1A838-D88F-557E-B701-1663A57A8362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7B5978-7687-B789-7F70-B60FE96314F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56BCD4-EFD4-4115-AA94-F9BE56DF949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9084E-1E88-A546-1704-B77CF5F34F7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52B5A4-E1F3-1C60-86D9-2C5665215EA0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5FB85C-BF77-9172-3C03-092B124780A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44B579-14B4-1B17-1DDC-5F068667943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23B5F-F25A-7310-54A0-6D7102CF0B1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27C093-5BB1-AC78-ACF3-1036144654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60FAE4-1D52-4680-E35F-7E7B9B36961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9DE50-F99C-F4C8-9F95-95546D6BF39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CC3E8E-99FD-BABB-2C33-BCED501DCAC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71DFE1-FC25-EE93-D2CA-472A2320B3A5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392D9A-1D58-2417-3366-D5670ABABCE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F4ACB1-DF46-D641-F74B-507C53D969A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83C13-451C-8F73-9B6C-F61A495B02DF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DE18AF-EC03-A199-CBDF-E0AA3953EFD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6AFBA7-7952-B556-54F3-A1DD419AC21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8A356861-CE5A-169A-42EB-DC7348AB7FDF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0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Transmitter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 with a graph on it&#10;&#10;Description automatically generated">
            <a:extLst>
              <a:ext uri="{FF2B5EF4-FFF2-40B4-BE49-F238E27FC236}">
                <a16:creationId xmlns:a16="http://schemas.microsoft.com/office/drawing/2014/main" id="{E7CC1FC7-2B24-2C79-5102-B08D6DCBB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3"/>
          <a:stretch/>
        </p:blipFill>
        <p:spPr>
          <a:xfrm>
            <a:off x="1028219" y="1535917"/>
            <a:ext cx="5438974" cy="4865097"/>
          </a:xfrm>
          <a:prstGeom prst="rect">
            <a:avLst/>
          </a:prstGeom>
        </p:spPr>
      </p:pic>
      <p:pic>
        <p:nvPicPr>
          <p:cNvPr id="30" name="Picture 29" descr="A screen with colorful lines on it&#10;&#10;Description automatically generated">
            <a:extLst>
              <a:ext uri="{FF2B5EF4-FFF2-40B4-BE49-F238E27FC236}">
                <a16:creationId xmlns:a16="http://schemas.microsoft.com/office/drawing/2014/main" id="{866ADAAB-79B7-434B-11E9-A31A3DC72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9108" r="16393" b="16348"/>
          <a:stretch/>
        </p:blipFill>
        <p:spPr>
          <a:xfrm>
            <a:off x="6598825" y="1535917"/>
            <a:ext cx="5438974" cy="4865096"/>
          </a:xfrm>
          <a:prstGeom prst="rect">
            <a:avLst/>
          </a:prstGeom>
        </p:spPr>
      </p:pic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699F717C-2F00-2B0A-9980-BFD6A60FDB0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91643-AEB0-F6CB-CF98-D7B0AA15864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3401E5-A856-4A53-B571-A7CB4F25A20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108FA9-F104-6B60-98F1-0F87D0C20FD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784C55-60B3-1F15-68F6-ADAD9231D867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E543B3-2C49-7C28-00C3-927A130C58B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90E8B2-FC6C-E1E0-5A3E-592932EE96B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B2A4B8-4479-D0B2-DA50-204D53B667CE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972075-8EF6-E662-B3EE-1754DBD5BC65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4C53FE-2287-F601-3473-A68483AAEB0F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39DBC9-97CF-3FDD-2F03-517EDFEF780B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10F586-B035-3654-04D2-E0CAB06569E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C4AC67-BDBA-DBE0-2E8D-099EE10D0F1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D92A9F-9F4F-5BA8-C325-DF69F63A420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FCF530-249A-885C-A85B-58944DD788DF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497F62-56D7-419C-7195-94FE4C39A41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6EABA-82F6-8C41-7499-AFD47196B75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370F02-36DA-16FC-E5FA-C5D2AD1A4A73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3195E-AA9E-8F9F-2460-5FCBDE88A2A3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0B492E-2575-A2C5-E9EC-3FD43AB71A5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B6F4D8-C301-B406-54BF-B441F34274F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33166A-CD59-2DE0-1647-323DB5FA2BE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FF3ECB-2747-B317-4E17-5D08AFD40576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3ED1BE-9323-E07B-869D-130F7B8BB11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CFBD743F-0CE7-965C-E7E0-41F65468AF21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74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Finite-State Machine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Acoustic positioning system program (running on STM32) has</a:t>
            </a:r>
            <a:br>
              <a:rPr lang="en-US" dirty="0"/>
            </a:br>
            <a:r>
              <a:rPr lang="en-US" dirty="0"/>
              <a:t>five main states</a:t>
            </a:r>
          </a:p>
          <a:p>
            <a:pPr marL="0" indent="0" defTabSz="228600">
              <a:buNone/>
            </a:pPr>
            <a:r>
              <a:rPr lang="en-US" dirty="0"/>
              <a:t>	Initialization: starting timers, setting up algorithms, etc.</a:t>
            </a:r>
          </a:p>
          <a:p>
            <a:pPr marL="0" indent="0" defTabSz="228600">
              <a:buNone/>
            </a:pPr>
            <a:r>
              <a:rPr lang="en-US" dirty="0"/>
              <a:t>	Triggering: checks for acoustic pulse every 0.1ms</a:t>
            </a:r>
          </a:p>
          <a:p>
            <a:pPr marL="0" indent="0" defTabSz="228600">
              <a:buNone/>
            </a:pPr>
            <a:r>
              <a:rPr lang="en-US" dirty="0"/>
              <a:t>	Full Recording: once detected, records for 2.4ms</a:t>
            </a:r>
          </a:p>
          <a:p>
            <a:pPr marL="0" indent="0" defTabSz="228600">
              <a:buNone/>
            </a:pPr>
            <a:r>
              <a:rPr lang="en-US" dirty="0"/>
              <a:t>	Recording Validation: checks if recording actually contains </a:t>
            </a:r>
            <a:br>
              <a:rPr lang="en-US" dirty="0"/>
            </a:br>
            <a:r>
              <a:rPr lang="en-US" dirty="0"/>
              <a:t>	the acoustic pulse (a “good recording”)</a:t>
            </a:r>
          </a:p>
          <a:p>
            <a:pPr marL="0" indent="0" defTabSz="228600">
              <a:buNone/>
            </a:pPr>
            <a:r>
              <a:rPr lang="en-US" dirty="0"/>
              <a:t>	Data Processing: converts a good recording to a new</a:t>
            </a:r>
            <a:br>
              <a:rPr lang="en-US" dirty="0"/>
            </a:br>
            <a:r>
              <a:rPr lang="en-US" dirty="0"/>
              <a:t>	position estimate and sends data to Fo-SHIP ESP32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F1EA87C2-ED4F-0CA6-DB98-A7DD20666336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2DEBCA-71E0-A044-D4C8-575AB11348B8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3746B-4862-8A8E-684D-8F99D5064725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1E01B-2FFD-5381-1A51-D3FFFFCDB83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2C701-BA0A-CCCE-20A6-E299434ECA32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0D6E6E-90C8-EF14-2009-75A177E148F3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5290C3-F57C-6712-5A02-83DF4DDFF4FA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794CE9-3BA9-C440-8B03-9C55E9F3AF9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87A653-7FD5-6E90-9DBE-2B223D5A469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2C99BC-61A0-2048-0D29-26617C28EB1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0C985-712D-84B2-E127-2181DD97A4D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DB649A-1F49-DD47-AA3C-4940853AB7B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4BEE55-2F1B-5A00-76BD-310884228837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D46E3-3833-4564-D726-BEE8F225450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12DD36-16DD-915A-25F9-3BD3AC5EDD2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D5746-C038-F07E-86CE-BF06E2B7E5B9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FB28C0-5961-F066-4CF8-0E29E71E137B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DADDF4-49D5-AA43-BA90-BDAE8D538126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00B590-F88E-1EAF-BBC9-3E7948BF8BBF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5100DF-596F-2788-AC29-0789B29ECE81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93E5B2-DC05-8BB9-4ED5-3175A7F7775E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FBA7C9-3412-4ECA-0323-A52FFFA76393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A9FD2D-871F-6990-6961-F3AB046ED12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AF0BC4-D444-03ED-CE22-C2FE041FDBA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5C496E86-823C-387B-A769-A9A10A11ED0D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6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Finite-State Machine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diagram of a process&#10;&#10;Description automatically generated">
            <a:extLst>
              <a:ext uri="{FF2B5EF4-FFF2-40B4-BE49-F238E27FC236}">
                <a16:creationId xmlns:a16="http://schemas.microsoft.com/office/drawing/2014/main" id="{449300AF-207E-4B5A-85FE-33C25197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96" y="1180545"/>
            <a:ext cx="8717608" cy="5476598"/>
          </a:xfrm>
          <a:prstGeom prst="rect">
            <a:avLst/>
          </a:prstGeom>
        </p:spPr>
      </p:pic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FF862FBF-996A-1DDF-18F8-C68A41958C90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90A50A-A833-BC24-28AC-46BBA7D8365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EBB9D-A371-0C95-BFA8-32F1F5E4B141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6A4424-AE28-C08A-3423-0C381CD6EEEA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16DF2B-105C-2A7B-632D-9F0617D190C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640C4B-0C15-6C73-A17A-536F3EC2BAD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B476FC-2F6C-D4BB-B40C-EEEBBB0E2AA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C06C0F-66D7-B46F-CA2A-F7617DA1A02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1152D-AEAD-465F-208B-DA1500FD811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43CDEF-62A4-7D94-243B-D7BEC4C613D8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D5531A-2EA0-2C9D-02B5-2327A1B1CBFF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E95D27-6EC9-C582-F158-334EE374CB60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0ABAB5-3F23-24FB-4B3D-F196D5EE271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91FAFF-7750-6569-A7B9-3231322B3A8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9A87F8-5838-8436-2497-64AD0B5692FA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6A78C4-8AA1-593A-E31B-2E5321403BD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224392-2FCA-FC19-D598-9F068BBF4300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F911B6-55D0-5ED0-82B7-8157B1EAC04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184546-C2BE-07C9-24CF-E63FF2CAA21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9C06C2-DDD9-2182-C65D-EC3E42BE569A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F6FCE-93EC-74CF-AA55-5DF0FAD4391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747F26-B5E0-B7A0-51CD-65B395C8D0FE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8541DB-FA7C-A640-18F5-3434E17936C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58A1BE-C93B-8A9A-1E62-C9B495E21BC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C6C6DD2A-CFD5-1188-39FF-9E0AA9C3BEE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7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Analog-to-Digital Converter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Analog-to-digital converters (ADCs) can measure voltages between 0 and 3.3V on STM32 GPIO pins</a:t>
            </a:r>
          </a:p>
          <a:p>
            <a:pPr marL="0" indent="0" defTabSz="228600">
              <a:buNone/>
            </a:pPr>
            <a:r>
              <a:rPr lang="en-US" dirty="0"/>
              <a:t>	12-bit resolution (0.81mV) used, 0.42us per conversion</a:t>
            </a:r>
          </a:p>
          <a:p>
            <a:pPr marL="0" indent="0" defTabSz="228600">
              <a:buNone/>
            </a:pPr>
            <a:r>
              <a:rPr lang="en-US" dirty="0"/>
              <a:t>If sequential (Mic0 -&gt; Mic1 -&gt; …), max sampling rate is 595kHz</a:t>
            </a:r>
          </a:p>
          <a:p>
            <a:pPr marL="0" indent="0" defTabSz="228600">
              <a:buNone/>
            </a:pPr>
            <a:r>
              <a:rPr lang="en-US" dirty="0"/>
              <a:t>Using </a:t>
            </a:r>
            <a:r>
              <a:rPr lang="en-US" dirty="0" err="1"/>
              <a:t>MultiMode</a:t>
            </a:r>
            <a:r>
              <a:rPr lang="en-US" dirty="0"/>
              <a:t> (dual ADC), can double max sampling rate	</a:t>
            </a:r>
          </a:p>
          <a:p>
            <a:pPr marL="0" indent="0" defTabSz="228600">
              <a:buNone/>
            </a:pPr>
            <a:r>
              <a:rPr lang="en-US" dirty="0"/>
              <a:t>	Primary ADC triggers secondary, two conversions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ECA5806D-2548-A04C-0FA5-39566011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01" y="4510228"/>
            <a:ext cx="4325495" cy="1700071"/>
          </a:xfrm>
          <a:prstGeom prst="rect">
            <a:avLst/>
          </a:prstGeom>
        </p:spPr>
      </p:pic>
      <p:pic>
        <p:nvPicPr>
          <p:cNvPr id="33" name="Picture 32" descr="A diagram of a circuit&#10;&#10;Description automatically generated">
            <a:extLst>
              <a:ext uri="{FF2B5EF4-FFF2-40B4-BE49-F238E27FC236}">
                <a16:creationId xmlns:a16="http://schemas.microsoft.com/office/drawing/2014/main" id="{27262849-CD04-4758-05BA-88CB1E8AF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51" y="4403725"/>
            <a:ext cx="6305550" cy="1952625"/>
          </a:xfrm>
          <a:prstGeom prst="rect">
            <a:avLst/>
          </a:prstGeom>
        </p:spPr>
      </p:pic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90B8F431-9770-EF73-6065-501BF93DFB5C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6B5921-4D2C-B06B-E971-5CDDD5C7949C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6991E9-6700-636E-704F-101325E3BBE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AB2000-0929-D9A2-2FD6-CD6E56233D8F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ABADD-4435-D65C-6793-71A9AA670190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3CE93F-3BC5-AC92-0DD0-579E6E662CC1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35A743-02B5-54FE-B5C4-597F59043FE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81967C-559D-0513-8369-9E00DA3B22D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9909E6-6F9C-9FB4-5839-7AE1986F04A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6B389-1CF5-474C-8365-465A2CCBDA16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827876-E96B-FD74-7078-B49C2D31597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35F34E-7BC8-0452-A89B-566DDEEF6911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DAC49-FE60-8156-1650-F2B2A064FB6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F93F2E-5EE8-D8BF-BBF8-49FFEC0F8804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B966BA-F8F8-C39B-065C-7BD48615BDB7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52ED68-2097-5321-8BE2-324A1BB5716B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61BA20-75F4-6C2B-4F21-BCB42C288C5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C7E8E9-8D73-168A-36D1-54766703CCB2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3BA8B5C-F0F3-9ACF-6E9B-217DA9ACA1C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C53FC1-4762-C662-2F38-7F520883DF1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856164-2AFA-5B76-E2FC-F2D89CF452D7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0EC51D-8200-B82B-9F22-C92D3C0B7E3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58C7AB-4BF0-7FF3-B666-E7DF607C00E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63D84B-0897-11D5-D57A-5D7CC08B23C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FDE6982B-EBA1-EFAA-C874-06C330266A46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Triggering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6092015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After initialization, first step is to check for an incoming pulse</a:t>
            </a:r>
          </a:p>
          <a:p>
            <a:pPr marL="0" indent="0" defTabSz="228600">
              <a:buNone/>
            </a:pPr>
            <a:r>
              <a:rPr lang="en-US" dirty="0"/>
              <a:t>	Active band-pass filter removes non-40kHz audio</a:t>
            </a:r>
          </a:p>
          <a:p>
            <a:pPr marL="0" indent="0" defTabSz="228600">
              <a:buNone/>
            </a:pPr>
            <a:r>
              <a:rPr lang="en-US" dirty="0"/>
              <a:t>	Assume any large readings from the ADC -&gt; pulse incoming</a:t>
            </a:r>
          </a:p>
          <a:p>
            <a:pPr marL="0" indent="0" defTabSz="228600">
              <a:buNone/>
            </a:pPr>
            <a:r>
              <a:rPr lang="en-US" dirty="0"/>
              <a:t>Record 64 samples from each mic, check if any five samples in a row exceed a threshold; if so, pulse detected</a:t>
            </a:r>
          </a:p>
          <a:p>
            <a:pPr marL="0" indent="0" defTabSz="228600">
              <a:buNone/>
            </a:pPr>
            <a:r>
              <a:rPr lang="en-US" dirty="0"/>
              <a:t>	One 40kHz wave -&gt; 21.3 samples, five samples is enough</a:t>
            </a:r>
          </a:p>
          <a:p>
            <a:pPr marL="0" indent="0" defTabSz="228600">
              <a:buNone/>
            </a:pPr>
            <a:r>
              <a:rPr lang="en-US" dirty="0"/>
              <a:t>	More samples/mic -&gt; longer trig time -&gt; less recording time</a:t>
            </a:r>
          </a:p>
          <a:p>
            <a:pPr marL="0" indent="0" defTabSz="228600">
              <a:buNone/>
            </a:pPr>
            <a:r>
              <a:rPr lang="en-US" dirty="0"/>
              <a:t>	64 is good middle-ground, takes 0.1ms to record and check</a:t>
            </a:r>
          </a:p>
          <a:p>
            <a:pPr marL="0" indent="0" defTabSz="228600">
              <a:buNone/>
            </a:pPr>
            <a:r>
              <a:rPr lang="en-US" dirty="0"/>
              <a:t>If any mic exceeds threshold, move to full recording state</a:t>
            </a:r>
          </a:p>
          <a:p>
            <a:pPr marL="0" indent="0" defTabSz="228600">
              <a:buNone/>
            </a:pPr>
            <a:r>
              <a:rPr lang="en-US" dirty="0"/>
              <a:t>Otherwise, repeat triggering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39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44EC1E5-9954-9DBF-6F61-9D86E4DA606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F52D8-CA92-7AC1-DD8D-5E1C46FB15E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F3C53D-E576-3244-3EBE-B79F0C445EB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824124-CEE4-AE68-100E-1E4403596A02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60088F-A801-4269-E98D-C9E8B639D71E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7A45E7-5BCF-6DC3-107E-78C02E6300AF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A68401-EF4C-5AD4-E646-78D45756235F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0A637-2BFE-3203-0CC2-877D740FE969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6A473-565D-F05E-36D6-8E1473F9D0D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F7547C-481F-7B0C-54E8-5183D66F143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0DB45B-312F-1682-40AA-DDCA2DA7A88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320AF8-9182-AA7C-24E4-258824B02E91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E859B-EF8F-3145-346C-1B50F0BFA9C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5F36A3-1C4A-86FE-9EA1-52C20ECBE7A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F87A8C-1748-B81E-BF71-3E7405F741BD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05B0D-F718-0CD3-6708-00CF47D76B0E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8C3CA3-99DB-9C03-2914-79BC7172555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10EDB8-DA10-BD2E-8F6D-7652FB44BC37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B35B4A-0B97-87B7-66E4-2CA2C3C9311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3B536-5A97-0C87-0D37-DE1823B583D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7E1BF3-33FB-DB18-7D4F-4247A3150A25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0DC839-0EF3-8378-4A97-F4F68CA9312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3AC846-9870-4E6F-7D2F-C0FF7F103A6C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7CB157-14FE-F745-C8C7-E4B292202B2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E8759210-294B-8CBB-239D-39BC10100462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Autonomous Underwater Vehicles (AUVs) are used to collect data in the ocean and require position information</a:t>
            </a:r>
          </a:p>
          <a:p>
            <a:pPr marL="0" indent="0">
              <a:buNone/>
            </a:pPr>
            <a:r>
              <a:rPr lang="en-US" dirty="0"/>
              <a:t>Examples: shipwrecks, ocean floor mapping, phytoplankton level monitoring, search-and-rescue, and so much more</a:t>
            </a:r>
          </a:p>
          <a:p>
            <a:pPr marL="0" indent="0">
              <a:buNone/>
            </a:pPr>
            <a:r>
              <a:rPr lang="en-US" dirty="0"/>
              <a:t>Problem: GPS does not work underwater!</a:t>
            </a:r>
          </a:p>
          <a:p>
            <a:pPr marL="0" indent="0">
              <a:buNone/>
            </a:pPr>
            <a:r>
              <a:rPr lang="en-US" dirty="0"/>
              <a:t>Need a way to </a:t>
            </a:r>
            <a:br>
              <a:rPr lang="en-US" dirty="0"/>
            </a:br>
            <a:r>
              <a:rPr lang="en-US" dirty="0"/>
              <a:t>reliably determine</a:t>
            </a:r>
            <a:br>
              <a:rPr lang="en-US" dirty="0"/>
            </a:br>
            <a:r>
              <a:rPr lang="en-US" dirty="0"/>
              <a:t>AUV location when</a:t>
            </a:r>
            <a:br>
              <a:rPr lang="en-US" dirty="0"/>
            </a:br>
            <a:r>
              <a:rPr lang="en-US" dirty="0"/>
              <a:t>submerged for long</a:t>
            </a:r>
            <a:br>
              <a:rPr lang="en-US" dirty="0"/>
            </a:br>
            <a:r>
              <a:rPr lang="en-US" dirty="0"/>
              <a:t>periods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7A1DB-8194-6369-3CCD-EA68885D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0" y="3816038"/>
            <a:ext cx="7529430" cy="2304087"/>
          </a:xfrm>
          <a:prstGeom prst="rect">
            <a:avLst/>
          </a:prstGeom>
        </p:spPr>
      </p:pic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7A0A48B4-4473-7CF0-9EF9-5752633D78CA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28F983ED-4227-5CD0-D2F8-F0D57973C65D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92CC26-F2A0-C717-B68B-16C05BC751E2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AFC18B-EE2E-0CCF-460E-E373726DCFD5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DB07A-9FA0-CF23-520B-2C4075EE7FB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CB42F-C397-B78A-36BD-FB5E1EFA6281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8748C3-4201-AF01-33A1-F340E6C3A183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7B698F-A883-C4B1-242D-E804183F01CC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B80489-32BB-6E61-E471-B2C72C1E2936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214CD3-5696-C7E3-9746-3E0B581FDEFD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F54C0E-5440-7FB2-D3E0-D53D65A9827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5A4338-76CD-CDEA-48EF-17E302A0EB0C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43E42C-6197-14AF-0FBF-603603553B4E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FC0998-67AA-C3A1-FED8-B941486F6D17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8F933-47E6-D289-FE6E-0F622E1DC713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582B13-EB30-3922-8113-2EE61FC27BDF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AAA45B-C74F-D137-2C18-CA3FC545BB05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A7B49-2585-102F-94C0-08590B22CDCF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7CB51C9E-0C38-9473-E020-25992FE15F69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F99A3A5F-351D-5394-7B95-5FB43E771F2B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439D251A-BB21-5435-3FB9-F220E8C8F1C9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1E0DA78-E2A3-5B08-2C83-54846AEACB6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38AEC85-7654-5C65-6ABA-D5DF6B2F971A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FC4410-83F6-66C0-022F-BA80AAE01AA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87514D9-B07B-E507-F7CA-0F77C886250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4FBA7F1-1179-EBE2-7285-B8D406FBB2B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5BC1F08-F352-07FD-1CBC-ABE2044DB34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DD11A8-D048-E9C3-E7CA-1C27F3A63D62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1FA6C5-D13C-4DCE-34BA-1E0B7A7CF54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E11627-60C4-CF17-202D-4EA59C21A91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BED767E-2412-B08E-6B77-5F5AEF363412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708F3D-C179-DBE5-88BA-59DD6B25B63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03DF7AE-8F57-4F4E-32A3-32FC451FD18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2CBC77-4D74-DDD2-B237-FFFE2AA06C1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A42ADF0-1DD4-C709-55C3-462DAABD5372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838008C-97D5-B3F6-D942-037B6F0BC0F6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DF910F9-6A6B-A7EB-D728-719532E3A17E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0BD3E7-4387-CA29-1E43-B346690EB0BF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4E5415-CA6B-E171-C441-3D2A86D10E4D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7F165F6-55EE-452F-6978-5063C2DA4CE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1EC7DA5-145A-4D7A-8FF0-D7DD32BCA8B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BC1D3A-5536-847E-052D-49F489563B6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5234D-8ADF-EC88-F342-CB14BBCA2719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C24567-8680-A048-C0CD-11BA3B69237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Top Corners Rounded 110">
            <a:extLst>
              <a:ext uri="{FF2B5EF4-FFF2-40B4-BE49-F238E27FC236}">
                <a16:creationId xmlns:a16="http://schemas.microsoft.com/office/drawing/2014/main" id="{4143E231-C1FD-18DC-BF41-80D3D47995A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5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Full Recording and Validation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Full recording, 2048 samples per mic (2.4ms / 7ms full pulse)</a:t>
            </a:r>
          </a:p>
          <a:p>
            <a:pPr marL="0" indent="0" defTabSz="228600">
              <a:buNone/>
            </a:pPr>
            <a:r>
              <a:rPr lang="en-US" dirty="0"/>
              <a:t>	IMU processing halted during full recording to prevent noise</a:t>
            </a:r>
          </a:p>
          <a:p>
            <a:pPr marL="0" indent="0" defTabSz="228600">
              <a:buNone/>
            </a:pPr>
            <a:r>
              <a:rPr lang="en-US" dirty="0"/>
              <a:t>Once saved, need to verify that recording contains pulse</a:t>
            </a:r>
          </a:p>
          <a:p>
            <a:pPr marL="0" indent="0" defTabSz="228600">
              <a:buNone/>
            </a:pPr>
            <a:r>
              <a:rPr lang="en-US" dirty="0"/>
              <a:t>	Calculate standard deviation for each microphone signal</a:t>
            </a:r>
          </a:p>
          <a:p>
            <a:pPr marL="0" indent="0" defTabSz="228600">
              <a:buNone/>
            </a:pPr>
            <a:r>
              <a:rPr lang="en-US" dirty="0"/>
              <a:t>	If std. dev. of </a:t>
            </a:r>
            <a:r>
              <a:rPr lang="en-US" u="sng" dirty="0"/>
              <a:t>all</a:t>
            </a:r>
            <a:r>
              <a:rPr lang="en-US" dirty="0"/>
              <a:t> four mics &gt; threshold, then recording is there</a:t>
            </a:r>
          </a:p>
          <a:p>
            <a:pPr marL="0" indent="0" defTabSz="228600">
              <a:buNone/>
            </a:pPr>
            <a:r>
              <a:rPr lang="en-US" dirty="0"/>
              <a:t>	Threshold set just above ambient noise level</a:t>
            </a:r>
          </a:p>
          <a:p>
            <a:pPr marL="0" indent="0" defTabSz="228600">
              <a:buNone/>
            </a:pPr>
            <a:r>
              <a:rPr lang="en-US" dirty="0"/>
              <a:t>Area for improvement: use average of std. dev’s to determine how much to trust an acoustic measurement?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9727842-9D1B-F752-FF00-04E58782809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47263-8769-9DF0-884C-9F0698ABF57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17315A-1334-8586-57B4-84A20A4FDAB0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934A4A-AD47-8050-4D13-6C5B7530B6E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F26B4-BFA4-E014-FBB7-174F60C65C44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4980A-922C-E867-B0D8-5FB8B8F56C56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6C09D3-A358-2621-DBDA-B12579850893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A32B1D-7A8E-BBB5-08BE-C9F63E71EA91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D343A-D03B-86BE-D66A-CC30A085B3B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561143-6CC0-3A27-3D28-BBA0A32669B5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5C3BBB-D4AC-BAA6-227F-C5E6C41768F5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DDEF2-4864-8F7D-61FA-7D149BEB107A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1EE7DE-CFF8-E5EB-028F-ECB0B1E9188D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845D02-7501-13BA-F323-8BC48201AC6C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5AEC7-7B70-2C49-8A3A-A8A8F30C6456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B47BB-8C5D-B180-49CC-920025D45D72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DBAC8E-5515-DE72-455E-F98996113AC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EF06B1-9406-A80D-42E3-361E2DB135A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D930F-78D8-3346-28BF-742BD12D789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A78580-F9B5-A581-A785-F8B1E7F95BC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A4B8A-5FDA-D818-1727-455E08CA35A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A8D3FD-9259-6258-EF6F-8CDDF9FD4DD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3165A8-9C22-1A3C-9F68-18CA0F74980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B66192-E298-7E80-FC3E-74011ED66B72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7517E1A8-57AA-73B2-7331-4223F9756219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6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Determining Time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Problem: need to find time shift between four mic signals</a:t>
            </a:r>
          </a:p>
          <a:p>
            <a:pPr marL="0" indent="0" defTabSz="228600">
              <a:buNone/>
            </a:pPr>
            <a:r>
              <a:rPr lang="en-US" dirty="0"/>
              <a:t>	Assume signals are identical in shape,</a:t>
            </a:r>
            <a:br>
              <a:rPr lang="en-US" dirty="0"/>
            </a:br>
            <a:r>
              <a:rPr lang="en-US" dirty="0"/>
              <a:t>	but time-shifted</a:t>
            </a:r>
          </a:p>
          <a:p>
            <a:pPr marL="0" indent="0" defTabSz="228600">
              <a:buNone/>
            </a:pPr>
            <a:r>
              <a:rPr lang="en-US" dirty="0"/>
              <a:t>	Compare only two signals at a time</a:t>
            </a:r>
          </a:p>
          <a:p>
            <a:pPr marL="0" indent="0" defTabSz="228600">
              <a:buNone/>
            </a:pPr>
            <a:r>
              <a:rPr lang="en-US" dirty="0"/>
              <a:t>Solution: use cross-correlation!</a:t>
            </a:r>
          </a:p>
          <a:p>
            <a:pPr marL="0" indent="0" defTabSz="228600">
              <a:buNone/>
            </a:pPr>
            <a:r>
              <a:rPr lang="en-US" dirty="0"/>
              <a:t>	Shifts signals over each other, peak</a:t>
            </a:r>
            <a:br>
              <a:rPr lang="en-US" dirty="0"/>
            </a:br>
            <a:r>
              <a:rPr lang="en-US" dirty="0"/>
              <a:t>	of output shows time 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wav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DC70D94-4A27-2479-BEDF-F05DEBCE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99" y="1825763"/>
            <a:ext cx="3916868" cy="49317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C48C173-0449-D41C-7652-033860B4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87" y="4905916"/>
            <a:ext cx="6626128" cy="18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0CDA9D9-C017-CBA3-6257-2BB6A5F1C55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50A2B5-1507-6147-9DB2-C5540D3E4A1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7B707-1346-7585-AC06-DFCE8911A9B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3C842-5560-8ECA-E435-FE3F4E6BCA98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754FAB-655D-C6FB-1625-5F2AC8DC990D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12F30-B2A1-9EF5-1248-3E73C656321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0A0C4E-3DDB-040C-E007-FDF61EBA7AAB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8EB33-F294-FB17-5D4B-6D85657961AB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DF72E3-9873-5A33-D25E-456E85B762CA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EAAB3F-5304-E2A2-BD2C-98F9EFE45842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6476CD-EE11-4022-329B-305B114E435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769C46-65E2-5B68-F307-84F478C00E9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160CF3-3B5C-2304-31DF-0A3AD717B0D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279D47-C1C0-3F21-DEE2-D08A549E012D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687589-2CDD-B50F-84E4-152CCD2EA64E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423EDF-943C-07F3-F9A9-55127E66C42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FA8E33-6063-5716-6E9F-B01A38FC81E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DDDC99-C97E-1DF5-5AA2-5B65CB5D8A3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132D08-5E82-60A6-CD0A-71C8AB6A480D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9C1BD8-D505-7C67-DAC1-D089F2B19E03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D9A0A4-9F93-24CF-ED7B-036008CCF72C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2E26AA-B5C8-B4D7-5FFF-F6CD0DF4241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B3B718-D564-2687-8B9C-2852B5A5044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FADDC8-3E92-0AFC-A47E-5D30D8FE1F44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7100D0A4-5ED5-FAD2-57E8-C32F4E4117C7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FFT Cross-Correlation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F2B591F-7E3F-4F6C-4289-7CA94230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02" y="1080655"/>
            <a:ext cx="4584797" cy="5205845"/>
          </a:xfrm>
          <a:prstGeom prst="rect">
            <a:avLst/>
          </a:prstGeom>
        </p:spPr>
      </p:pic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Problem: cross-correlation is very slow</a:t>
            </a:r>
          </a:p>
          <a:p>
            <a:pPr marL="0" indent="0" defTabSz="228600">
              <a:buNone/>
            </a:pPr>
            <a:r>
              <a:rPr lang="en-US" dirty="0"/>
              <a:t>Solution: use fast Fourier transforms </a:t>
            </a:r>
            <a:br>
              <a:rPr lang="en-US" dirty="0"/>
            </a:br>
            <a:r>
              <a:rPr lang="en-US" dirty="0"/>
              <a:t>to speed up computation</a:t>
            </a:r>
          </a:p>
          <a:p>
            <a:pPr marL="0" indent="0" defTabSz="228600">
              <a:buNone/>
            </a:pPr>
            <a:r>
              <a:rPr lang="en-US" dirty="0"/>
              <a:t>Cross-correlation ≈ convolution</a:t>
            </a:r>
          </a:p>
          <a:p>
            <a:pPr marL="0" indent="0" defTabSz="228600">
              <a:buNone/>
            </a:pPr>
            <a:r>
              <a:rPr lang="en-US" dirty="0"/>
              <a:t>	Convolution in time domain -&gt; </a:t>
            </a:r>
            <a:br>
              <a:rPr lang="en-US" dirty="0"/>
            </a:br>
            <a:r>
              <a:rPr lang="en-US" dirty="0"/>
              <a:t>	multiplication in frequency domain</a:t>
            </a:r>
          </a:p>
          <a:p>
            <a:pPr marL="0" indent="0" defTabSz="228600">
              <a:buNone/>
            </a:pPr>
            <a:r>
              <a:rPr lang="en-US" dirty="0"/>
              <a:t>Convert signals to freq. domain using </a:t>
            </a:r>
            <a:br>
              <a:rPr lang="en-US" dirty="0"/>
            </a:br>
            <a:r>
              <a:rPr lang="en-US" dirty="0"/>
              <a:t>FFT, multiply signals, then convert back</a:t>
            </a:r>
            <a:br>
              <a:rPr lang="en-US" dirty="0"/>
            </a:br>
            <a:r>
              <a:rPr lang="en-US" dirty="0"/>
              <a:t>to time domain with inverse FFT</a:t>
            </a:r>
          </a:p>
          <a:p>
            <a:pPr marL="0" indent="0" defTabSz="228600">
              <a:buNone/>
            </a:pPr>
            <a:r>
              <a:rPr lang="en-US" dirty="0"/>
              <a:t>Output is equivalent to normal method,</a:t>
            </a:r>
            <a:br>
              <a:rPr lang="en-US" dirty="0"/>
            </a:br>
            <a:r>
              <a:rPr lang="en-US" dirty="0"/>
              <a:t>but takes 99.9% less time (</a:t>
            </a:r>
            <a:r>
              <a:rPr lang="en-US" dirty="0" err="1"/>
              <a:t>n</a:t>
            </a:r>
            <a:r>
              <a:rPr lang="en-US" baseline="-25000" dirty="0" err="1"/>
              <a:t>samples</a:t>
            </a:r>
            <a:r>
              <a:rPr lang="en-US" dirty="0"/>
              <a:t>=4096)</a:t>
            </a: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C071F96C-2B76-2FC2-61EC-FB08A87E6C4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3407E3-9948-3BFB-2918-8A536BED5C3E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6E31C1-7159-11D1-D5B4-6F5D51CAC66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1AC6F0-4AA1-A77C-BBAD-2D651A46DF1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5F01B5-AFAF-A4C0-4A52-6F516A18D53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F340F9-D791-CA20-3D0A-6FC0C061A63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C80129-F0FE-C425-108F-F1732D67ED7E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0D5B1-86A6-4C78-22DF-4AB4660E28DD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8E8FEE-EFEF-4047-746F-E966C655AF7E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18FEDA-EED2-5414-5083-39C64C92CEAA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4F5FFA-11D2-86E0-97AE-1498D8B6BD2F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CDB136-8BB8-C7D1-CB7A-28D96D8DCDEB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A1036D-0097-320C-6C23-BEA43F793A04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76D3E5-3D1B-F348-7C96-F454CE52BF45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86232E-118B-BE0C-AB8C-112EC532D0EB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0C001E-2E4C-8EF0-8797-5F05C26B2945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4F041-9B4C-F7D1-1585-2AF32BE8C922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9A652-73F9-0DE4-82BD-E3E66BB3E139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DFEDD9-6B94-F94E-432F-3731AAC01C4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2A2594-EBBA-8173-00A5-C381BECF5EC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1BC01-C3B7-3BB5-183C-FF32EB2B699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2030E5-7F25-03FE-1029-CEE030B916F7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14AF9D-997B-A9EF-D299-61092B9B00A5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8BF6E0-2094-C034-CCD4-0DF8A1FBC511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D523153A-CD61-CE24-F330-C89D3B8743F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6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FFT Cross-Correlation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FFT cross-correlation implemented in C using </a:t>
            </a:r>
            <a:r>
              <a:rPr lang="en-US" dirty="0" err="1"/>
              <a:t>arm_math.h</a:t>
            </a:r>
            <a:endParaRPr lang="en-US" dirty="0"/>
          </a:p>
          <a:p>
            <a:pPr marL="0" indent="0" defTabSz="228600">
              <a:buNone/>
            </a:pPr>
            <a:r>
              <a:rPr lang="en-US" dirty="0"/>
              <a:t>Three comparisons: mic0 vs mic1, mic0 vs mic2, mic0 vs mic3</a:t>
            </a:r>
          </a:p>
          <a:p>
            <a:pPr marL="0" indent="0" defTabSz="228600">
              <a:buNone/>
            </a:pPr>
            <a:r>
              <a:rPr lang="en-US" dirty="0"/>
              <a:t>	Only three unique pairs; choice of mic0 is arbitrary</a:t>
            </a:r>
          </a:p>
          <a:p>
            <a:pPr marL="0" indent="0" defTabSz="228600">
              <a:buNone/>
            </a:pPr>
            <a:r>
              <a:rPr lang="en-US" dirty="0"/>
              <a:t>For each pair:</a:t>
            </a:r>
          </a:p>
          <a:p>
            <a:pPr marL="0" indent="0" defTabSz="228600">
              <a:buNone/>
            </a:pPr>
            <a:r>
              <a:rPr lang="en-US" dirty="0"/>
              <a:t>	“Flip” second signal</a:t>
            </a:r>
          </a:p>
          <a:p>
            <a:pPr marL="0" indent="0" defTabSz="228600">
              <a:buNone/>
            </a:pPr>
            <a:r>
              <a:rPr lang="en-US" dirty="0"/>
              <a:t>	Take FFT of both signals</a:t>
            </a:r>
          </a:p>
          <a:p>
            <a:pPr marL="0" indent="0" defTabSz="228600">
              <a:buNone/>
            </a:pPr>
            <a:r>
              <a:rPr lang="en-US" dirty="0"/>
              <a:t>	Multiply results of FFTs</a:t>
            </a:r>
          </a:p>
          <a:p>
            <a:pPr marL="0" indent="0" defTabSz="228600">
              <a:buNone/>
            </a:pPr>
            <a:r>
              <a:rPr lang="en-US" dirty="0"/>
              <a:t>	Take inverse FFT of product</a:t>
            </a:r>
          </a:p>
          <a:p>
            <a:pPr marL="0" indent="0" defTabSz="228600">
              <a:buNone/>
            </a:pPr>
            <a:r>
              <a:rPr lang="en-US" dirty="0"/>
              <a:t>	Find maximum of output</a:t>
            </a:r>
          </a:p>
          <a:p>
            <a:pPr marL="0" indent="0" defTabSz="228600">
              <a:buNone/>
            </a:pPr>
            <a:r>
              <a:rPr lang="en-US" dirty="0"/>
              <a:t>	Convert index from sample# to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767EA7F-6FB8-B0BE-A9AB-945DCCF8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70" y="3010082"/>
            <a:ext cx="4231750" cy="3636871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CB971745-C9CB-0EBD-C55D-BE065034CBA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3CE87C-CD8E-1133-853C-11B527B81115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5E313D-47CC-C81A-9FEE-29270C2E6838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6089D7-F027-3345-3B3C-33AA689B2F70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94F07-0136-88BC-6D06-7DC0A2AF42C9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1EE6C-6518-C97B-36F4-03E57430CF6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ACD2AF-8287-64B4-8BCB-E274C2DE728E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0AB697-D185-473C-F979-41078247DEA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2F2D85-DD37-CF1D-F98F-1F9623FBE0C6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4A27F7-55B6-42DD-208B-08BDC5333501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650BD9-AB34-CFDF-B8C6-67D1A13C610D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6A01B9-9000-D818-907A-6BAD527BFB85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14463A-4028-BA1F-4FA2-CAB4840047F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9816A9-933F-82D7-9866-356DDE3BD9C0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3AE6B7-524D-43D1-ED4D-1861F9A7066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61BB7-D80C-9010-F606-D32E6A0A1C68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7203C7-A0EC-A8A2-2F4B-FE50F01CAC82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5F14A6-551A-1E46-6185-DC760DF8CE54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E14820-69BC-33B3-1220-82466ADA9416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18129C-22DF-966D-7431-8F6DA6EE0DB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6E03E8-AE11-7B19-6A3F-4E6B6569A193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A62E5A-6374-9578-43B7-93B2E9C9B34D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517245-EEE0-D060-E029-E796591A64C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859227-E7D2-4C28-C196-67F1A9FE5935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8F12BAB0-E402-433A-56D7-8B3CADBACBC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2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Rotating the Receiver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Before converting time shifts to position, need to account for orientation of receiver array relative to test frame</a:t>
            </a:r>
          </a:p>
          <a:p>
            <a:pPr marL="0" indent="0" defTabSz="228600">
              <a:buNone/>
            </a:pPr>
            <a:r>
              <a:rPr lang="en-US" dirty="0"/>
              <a:t>Current orientation is known (Madgwick filter in background)</a:t>
            </a:r>
          </a:p>
          <a:p>
            <a:pPr marL="0" indent="0" defTabSz="228600">
              <a:buNone/>
            </a:pPr>
            <a:r>
              <a:rPr lang="en-US" dirty="0"/>
              <a:t>Create 3D coordinates for each microphone based on config</a:t>
            </a:r>
          </a:p>
          <a:p>
            <a:pPr marL="0" indent="0" defTabSz="228600">
              <a:buNone/>
            </a:pPr>
            <a:r>
              <a:rPr lang="en-US" dirty="0"/>
              <a:t>Rotate each point by current orientation of array</a:t>
            </a:r>
          </a:p>
          <a:p>
            <a:pPr marL="0" indent="0" defTabSz="228600">
              <a:buNone/>
            </a:pPr>
            <a:r>
              <a:rPr lang="en-US" dirty="0"/>
              <a:t>Now, position of each</a:t>
            </a:r>
            <a:br>
              <a:rPr lang="en-US" dirty="0"/>
            </a:br>
            <a:r>
              <a:rPr lang="en-US" dirty="0"/>
              <a:t>microphone is known</a:t>
            </a:r>
            <a:br>
              <a:rPr lang="en-US" dirty="0"/>
            </a:br>
            <a:r>
              <a:rPr lang="en-US" dirty="0"/>
              <a:t>in test (global) frame!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arison of a graph&#10;&#10;Description automatically generated">
            <a:extLst>
              <a:ext uri="{FF2B5EF4-FFF2-40B4-BE49-F238E27FC236}">
                <a16:creationId xmlns:a16="http://schemas.microsoft.com/office/drawing/2014/main" id="{C5419A5B-91CD-30F8-280C-5FAFD483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98" y="3894843"/>
            <a:ext cx="6616263" cy="2963156"/>
          </a:xfrm>
          <a:prstGeom prst="rect">
            <a:avLst/>
          </a:prstGeom>
        </p:spPr>
      </p:pic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D23DE8C0-3252-C41F-AE75-F683754538A6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3BED8B-9305-A1FD-FC11-E398262B1999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F1A2A1-F5AB-54BE-DC5D-F1D4F1F0D8A6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E23E56-B2F1-765C-F976-E3E252642A6B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D9A60-3981-1464-EE87-75AD04F7503B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EB69E0-3F29-D612-8BBE-390DEB650234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C3266A-5A73-70EC-96F6-F3615714E220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282FE2-B5B6-A47C-B3AD-ECDB74B7D40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0E227E-15A6-3AEF-F4B6-A101634E1208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FB1793-5F47-3E8D-C010-8CA61D80232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FC747-F421-3717-005B-BDA71E4D295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674000-BD0A-9FA8-54BD-19F6B887BA9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A2BF2E-4FBF-879B-F4AD-78507E60ACBC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A92033-B463-924C-1520-1313C2F886D7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CA8013-8C41-3694-C6B1-1714739713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240B4-7B40-30F2-FC57-2B284B0677D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7198EC-111D-6B29-85A7-1A813883E611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6E20A9-E813-C304-4C75-E07A7DEFAA7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4F010F-17D9-1306-F8FC-F161BCAF4B88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FDC32F-8DE4-19C2-944B-9C9F44B6DB76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7CD143-D668-1864-729D-7A9649280D9A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2DAE9A-8533-42CB-8E2F-73C8118681C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36F766-BA64-D00D-BF0C-9B62238F292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5283D2-EA78-BB12-20F8-84D2E31EE6D3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A00214E5-4F8A-97B5-5CDA-4587E779B804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75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Residual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69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Position of each mic, and time shift between mics, is known</a:t>
            </a:r>
          </a:p>
          <a:p>
            <a:pPr marL="0" indent="0" defTabSz="228600">
              <a:buNone/>
            </a:pPr>
            <a:r>
              <a:rPr lang="en-US" dirty="0"/>
              <a:t>	How to find transmitter position based on this?</a:t>
            </a:r>
          </a:p>
          <a:p>
            <a:pPr marL="0" indent="0" defTabSz="228600">
              <a:buNone/>
            </a:pPr>
            <a:r>
              <a:rPr lang="en-US" dirty="0"/>
              <a:t>Define a residual function r(</a:t>
            </a:r>
            <a:r>
              <a:rPr lang="en-US" dirty="0" err="1"/>
              <a:t>tx_guess</a:t>
            </a:r>
            <a:r>
              <a:rPr lang="en-US" dirty="0"/>
              <a:t>, </a:t>
            </a:r>
            <a:r>
              <a:rPr lang="en-US" dirty="0" err="1"/>
              <a:t>mic_coords</a:t>
            </a:r>
            <a:r>
              <a:rPr lang="en-US" dirty="0"/>
              <a:t>, </a:t>
            </a:r>
            <a:r>
              <a:rPr lang="en-US" dirty="0" err="1"/>
              <a:t>time_shifts</a:t>
            </a:r>
            <a:r>
              <a:rPr lang="en-US" dirty="0"/>
              <a:t>)</a:t>
            </a:r>
          </a:p>
          <a:p>
            <a:pPr marL="0" indent="0" defTabSz="228600">
              <a:buNone/>
            </a:pPr>
            <a:r>
              <a:rPr lang="en-US" dirty="0"/>
              <a:t>	</a:t>
            </a:r>
            <a:r>
              <a:rPr lang="en-US" dirty="0" err="1"/>
              <a:t>tx_guess</a:t>
            </a:r>
            <a:r>
              <a:rPr lang="en-US" dirty="0"/>
              <a:t>: guess for transmitter coords in 3D (in test frame)</a:t>
            </a:r>
          </a:p>
          <a:p>
            <a:pPr marL="0" indent="0" defTabSz="228600">
              <a:buNone/>
            </a:pPr>
            <a:r>
              <a:rPr lang="en-US" dirty="0"/>
              <a:t>Calculate distance from </a:t>
            </a:r>
            <a:r>
              <a:rPr lang="en-US" dirty="0" err="1"/>
              <a:t>tx_guess</a:t>
            </a:r>
            <a:r>
              <a:rPr lang="en-US" dirty="0"/>
              <a:t> to each microphone</a:t>
            </a:r>
          </a:p>
          <a:p>
            <a:pPr marL="0" indent="0" defTabSz="228600">
              <a:buNone/>
            </a:pPr>
            <a:r>
              <a:rPr lang="en-US" dirty="0"/>
              <a:t>	Convert to time-of-arrival (TOA) using speed of sound in air</a:t>
            </a:r>
          </a:p>
          <a:p>
            <a:pPr marL="0" indent="0" defTabSz="228600">
              <a:buNone/>
            </a:pPr>
            <a:r>
              <a:rPr lang="en-US" dirty="0"/>
              <a:t>Subtract TOAs between mics to get estimated time shifts</a:t>
            </a:r>
          </a:p>
          <a:p>
            <a:pPr marL="0" indent="0" defTabSz="228600">
              <a:buNone/>
            </a:pPr>
            <a:r>
              <a:rPr lang="en-US" dirty="0"/>
              <a:t>Find difference between estimated and measured time shifts</a:t>
            </a:r>
          </a:p>
          <a:p>
            <a:pPr marL="0" indent="0" defTabSz="228600">
              <a:buNone/>
            </a:pPr>
            <a:r>
              <a:rPr lang="en-US" dirty="0"/>
              <a:t>	If </a:t>
            </a:r>
            <a:r>
              <a:rPr lang="en-US" dirty="0" err="1"/>
              <a:t>tx_guess</a:t>
            </a:r>
            <a:r>
              <a:rPr lang="en-US" dirty="0"/>
              <a:t> is at true transmitter position -&gt; residual is zero!</a:t>
            </a:r>
          </a:p>
          <a:p>
            <a:pPr marL="0" indent="0" defTabSz="228600">
              <a:buNone/>
            </a:pPr>
            <a:r>
              <a:rPr lang="en-US" dirty="0"/>
              <a:t>	If </a:t>
            </a:r>
            <a:r>
              <a:rPr lang="en-US" dirty="0" err="1"/>
              <a:t>tx_guess</a:t>
            </a:r>
            <a:r>
              <a:rPr lang="en-US" dirty="0"/>
              <a:t> is very far from true position -&gt; larger residual</a:t>
            </a:r>
          </a:p>
          <a:p>
            <a:pPr marL="0" indent="0" defTabSz="22860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9E2EDB9C-FDC1-A612-08AA-3097EF747FD1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CB14E-0348-1AF1-2855-CD19397E1EEA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7F0B82-04C8-650D-2F57-CB4E63B472EB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86A1C-D6F4-6196-23B4-F3F35D9DE09E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8DDAFA-B08F-EE00-3A35-83863BE28288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3C76C1-7A60-8F43-70A7-9BF9A7535E9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C77EED-247D-CE7C-1E0E-00FF24A19308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EC3670-0636-2E76-86D5-1808C01A8E8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471192-6054-0931-1D3A-D35A40B1529F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6C5D4A-0CFA-E32E-EB4A-25765DAFFABD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ACA50E-92EB-D706-CB51-E0187B97232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C5EE62-AE29-77F8-0C90-2108915926C9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2CB12A-5E7E-B693-869C-B1BA2BAE7F46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D5EF03-40E4-E8A3-726B-C3DD73F37A3B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A3BBE4-3ADC-562C-E03E-189EE14DDC6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387B7E-5A2F-0C5E-725C-05D6AF026BDA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A0FFDF-4626-E3D1-13AA-CF382E2E983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D15CFD-3339-6762-DF6B-0711FED83C9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F0F1F5-6356-0207-D54F-016802E85874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910D88-59D0-1563-52AE-5A029034870D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B946CA-F4C9-44A5-B8EF-1FB5E8FDD1F1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811FFC-2B0A-35B5-6FF1-2141D73A4890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29F0A7-C9C4-6C2A-3136-3146B77C3B84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B051B-2C02-716B-6D2E-FC5653FF8C97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9E06783B-F083-1C0E-17B9-AC1EF5E7546B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5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Hooke-Jeeves Search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Most likely transmitter position is minimum of residual function</a:t>
            </a:r>
          </a:p>
          <a:p>
            <a:pPr marL="0" indent="0" defTabSz="228600">
              <a:buNone/>
            </a:pPr>
            <a:r>
              <a:rPr lang="en-US" dirty="0"/>
              <a:t>Problem: need a way to find the minimum of 3D function</a:t>
            </a:r>
          </a:p>
          <a:p>
            <a:pPr marL="0" indent="0" defTabSz="228600">
              <a:buNone/>
            </a:pPr>
            <a:r>
              <a:rPr lang="en-US" dirty="0"/>
              <a:t>Solution: Hooke-Jeeves search algorithm!</a:t>
            </a:r>
          </a:p>
          <a:p>
            <a:pPr marL="0" indent="0" defTabSz="228600">
              <a:buNone/>
            </a:pPr>
            <a:r>
              <a:rPr lang="en-US" dirty="0"/>
              <a:t>	Start with some initial position estimate</a:t>
            </a:r>
          </a:p>
          <a:p>
            <a:pPr marL="0" indent="0" defTabSz="228600">
              <a:buNone/>
            </a:pPr>
            <a:r>
              <a:rPr lang="en-US" dirty="0"/>
              <a:t>	Test points </a:t>
            </a:r>
            <a:r>
              <a:rPr lang="en-US" b="1" dirty="0"/>
              <a:t>s</a:t>
            </a:r>
            <a:r>
              <a:rPr lang="en-US" dirty="0"/>
              <a:t> distance away in each dir.</a:t>
            </a:r>
          </a:p>
          <a:p>
            <a:pPr marL="0" indent="0" defTabSz="228600">
              <a:buNone/>
            </a:pPr>
            <a:r>
              <a:rPr lang="en-US" dirty="0"/>
              <a:t>	Move in direction of lowest residual, with</a:t>
            </a:r>
            <a:br>
              <a:rPr lang="en-US" dirty="0"/>
            </a:br>
            <a:r>
              <a:rPr lang="en-US" dirty="0"/>
              <a:t>	step size </a:t>
            </a:r>
            <a:r>
              <a:rPr lang="en-US" b="1" dirty="0"/>
              <a:t>s</a:t>
            </a:r>
            <a:r>
              <a:rPr lang="en-US" dirty="0"/>
              <a:t>, until residual begins to grow</a:t>
            </a:r>
          </a:p>
          <a:p>
            <a:pPr marL="0" indent="0" defTabSz="228600">
              <a:buNone/>
            </a:pPr>
            <a:r>
              <a:rPr lang="en-US" dirty="0"/>
              <a:t>	Cut step size in half and test new </a:t>
            </a:r>
            <a:r>
              <a:rPr lang="en-US" dirty="0" err="1"/>
              <a:t>dir’s</a:t>
            </a:r>
            <a:endParaRPr lang="en-US" dirty="0"/>
          </a:p>
          <a:p>
            <a:pPr marL="0" indent="0" defTabSz="228600">
              <a:buNone/>
            </a:pPr>
            <a:r>
              <a:rPr lang="en-US" dirty="0"/>
              <a:t>	Halt when exit condition is met</a:t>
            </a:r>
          </a:p>
          <a:p>
            <a:pPr marL="0" indent="0" defTabSz="228600">
              <a:buNone/>
            </a:pPr>
            <a:r>
              <a:rPr lang="en-US" dirty="0"/>
              <a:t>Always converges, is very accurate for this residual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853BDA5-AD5D-77B1-37F8-9121385C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50" y="2454383"/>
            <a:ext cx="3554528" cy="35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9F9CE31-2D1C-0ACA-F87E-ACEAAD2CB144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8BA43-6E85-A1A0-04E6-97957FC9ED22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88487A-B957-8C83-32B5-88F06E8B4959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7F420-ED60-15C2-3F17-FCA775AFED9B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B650-A683-7A81-D370-C0A58A33EFC6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DC06C4-62A1-2BF2-4ECA-607F7F087F4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E240FB-1AD7-35AB-8F2B-290796E9E5F7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974022-1ADA-E566-2E9B-B884B189988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00907-FD97-49D0-BBE2-32D5CDEA704C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2E0DAA-CA01-EE29-C905-60553383D4F7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C22AC9-D28E-75DF-1178-EA278808B98A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34E02E-FE19-648B-F908-99BB5CA0E7C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79C025-45FD-8DA2-B20D-507970EBEE15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F53E9B-2359-CC90-B038-151E56877CF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69733F-06FF-7C47-295D-E5D22B986EDE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FD8026-A2B4-386D-1FDB-50BF05C757A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7EC8D3-1F19-81AF-1AE6-EBDB17D8446A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7C9683-A660-E04D-EA60-C221082ECC76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DFEE8F-F02C-F360-C89F-3BB4BD4F18DE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1590FF-B167-425F-9A24-F92AFC9CEC30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82BF-2828-FE7C-83A1-21EA5F5D703F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5E7185-0599-A631-4499-0911D4BE76E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E3974C-A07F-0DBC-2B58-E8356A09A5D1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1BD8AA-952D-C82C-FE25-80284BC1E5ED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ED3D944C-E7BD-B8D9-1118-745A08FB2AE3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8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Incorporating Transmitter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87" y="1253330"/>
            <a:ext cx="10515600" cy="5604670"/>
          </a:xfrm>
        </p:spPr>
        <p:txBody>
          <a:bodyPr>
            <a:normAutofit/>
          </a:bodyPr>
          <a:lstStyle/>
          <a:p>
            <a:pPr marL="0" indent="0" defTabSz="228600">
              <a:buNone/>
            </a:pPr>
            <a:r>
              <a:rPr lang="en-US" dirty="0"/>
              <a:t>Hooke-Jeeves search returns position of transmitter relative to center of receiver array</a:t>
            </a:r>
          </a:p>
          <a:p>
            <a:pPr marL="0" indent="0" defTabSz="228600">
              <a:buNone/>
            </a:pPr>
            <a:r>
              <a:rPr lang="en-US" dirty="0"/>
              <a:t>	Position of transmitter already known (GPS buoy)</a:t>
            </a:r>
          </a:p>
          <a:p>
            <a:pPr marL="0" indent="0" defTabSz="228600">
              <a:buNone/>
            </a:pPr>
            <a:r>
              <a:rPr lang="en-US" dirty="0"/>
              <a:t>	Want to know position estimate of receiver array!</a:t>
            </a:r>
          </a:p>
          <a:p>
            <a:pPr marL="0" indent="0" defTabSz="228600">
              <a:buNone/>
            </a:pPr>
            <a:r>
              <a:rPr lang="en-US" dirty="0"/>
              <a:t>Receiver position = transmitter position – relative position</a:t>
            </a:r>
          </a:p>
          <a:p>
            <a:pPr marL="0" indent="0" defTabSz="228600">
              <a:buNone/>
            </a:pPr>
            <a:r>
              <a:rPr lang="en-US" dirty="0"/>
              <a:t>Finally, single estimate for center of </a:t>
            </a:r>
            <a:br>
              <a:rPr lang="en-US" dirty="0"/>
            </a:br>
            <a:r>
              <a:rPr lang="en-US" dirty="0"/>
              <a:t>receiver array using only acoustic</a:t>
            </a:r>
            <a:br>
              <a:rPr lang="en-US" dirty="0"/>
            </a:br>
            <a:r>
              <a:rPr lang="en-US" dirty="0"/>
              <a:t>measurements!</a:t>
            </a:r>
          </a:p>
          <a:p>
            <a:pPr marL="0" indent="0" defTabSz="228600">
              <a:buNone/>
            </a:pPr>
            <a:r>
              <a:rPr lang="en-US" dirty="0"/>
              <a:t>	Position estimate in test frame</a:t>
            </a:r>
          </a:p>
          <a:p>
            <a:pPr marL="0" indent="0" defTabSz="228600">
              <a:buNone/>
            </a:pPr>
            <a:r>
              <a:rPr lang="en-US" dirty="0"/>
              <a:t>	Can compare to true position (Fo-SHIP)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2. Vector kinematics">
            <a:extLst>
              <a:ext uri="{FF2B5EF4-FFF2-40B4-BE49-F238E27FC236}">
                <a16:creationId xmlns:a16="http://schemas.microsoft.com/office/drawing/2014/main" id="{62486132-9049-CAAE-D32D-C33E1F3C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91" y="4060390"/>
            <a:ext cx="3737706" cy="26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0A05BD2-C49D-C6D8-21F2-90B3CB231DFD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93B70-980E-575F-9B6D-166EC3C41CDD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B8D787-C3D5-B3FF-2E03-94ACF4C3023F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333C8E-4B2C-D399-71F0-78D0B682FFDD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16311-686A-245B-5FC9-B24E87D6B94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42A68-2300-DA7A-50EF-BB4823A71E52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5C22F-1109-ADB1-8A02-58589AF9AF8D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F3515C-C5C9-CED8-25EE-67214A2B3187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DCC42-1142-7F5A-97C0-C2BCE9CEB101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65833D-1E94-2072-4B57-9A85042F482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4227CF-AC9C-422D-D65A-7B683C531C1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CBDAA5-470E-0D28-D9A5-2D3CDCB434C8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7298CB-CC91-F075-2650-B61C6A60867B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61ED61-1B77-000D-9E6F-472A6B8F4A22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12E86-EFA7-BCC5-E724-289A7A8FEDDC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33BFB3-9339-4BD2-49E5-E9BD08EB651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73D0A-7609-856C-3272-1AAF0D96B539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77CE27-F150-CE72-9B40-932C1D3B75D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914661-68F8-CA08-6CBF-59A4D3AA235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C93BB1-ED44-8570-0AB5-71AD784FBAF5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EFB3EC-C9F3-9027-95D0-681C39F64562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732E59-1EB8-DE84-F5D4-3ED9E8A3F884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E4AE03-DE7C-D79F-56D0-242906520FC7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10BF86-CE47-3347-4138-231072A00670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E834D663-DFE0-4685-A398-85FE343FEB2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Single-Pass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 sends an acoustic pulse towards receiver array</a:t>
            </a:r>
          </a:p>
          <a:p>
            <a:pPr marL="0" indent="0" defTabSz="228600">
              <a:buNone/>
            </a:pPr>
            <a:r>
              <a:rPr lang="en-US" dirty="0"/>
              <a:t>ADCs trigger, pulse is recorded on four mics and verified</a:t>
            </a:r>
          </a:p>
          <a:p>
            <a:pPr marL="0" indent="0" defTabSz="228600">
              <a:buNone/>
            </a:pPr>
            <a:r>
              <a:rPr lang="en-US" dirty="0"/>
              <a:t>Time shift between signals found using FFT cross-correlation</a:t>
            </a:r>
          </a:p>
          <a:p>
            <a:pPr marL="0" indent="0" defTabSz="228600">
              <a:buNone/>
            </a:pPr>
            <a:r>
              <a:rPr lang="en-US" dirty="0"/>
              <a:t>Position of each microphone rotated using current orientation</a:t>
            </a:r>
          </a:p>
          <a:p>
            <a:pPr marL="0" indent="0" defTabSz="228600">
              <a:buNone/>
            </a:pPr>
            <a:r>
              <a:rPr lang="en-US" dirty="0"/>
              <a:t>Hooke-Jeeves search finds minimum of residual function</a:t>
            </a:r>
          </a:p>
          <a:p>
            <a:pPr marL="0" indent="0" defTabSz="228600">
              <a:buNone/>
            </a:pPr>
            <a:r>
              <a:rPr lang="en-US" dirty="0"/>
              <a:t>	Returns position of transmitter relative to center of array</a:t>
            </a:r>
          </a:p>
          <a:p>
            <a:pPr marL="0" indent="0" defTabSz="228600">
              <a:buNone/>
            </a:pPr>
            <a:r>
              <a:rPr lang="en-US" dirty="0"/>
              <a:t>Use known transmitter location to get position estimate of center of receiver array in test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48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2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Absolute Orientation and Dead Reckoning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7764BA18-B626-8D0F-FA89-AB98AB49C282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E4F5498E-E9DE-A647-C010-1D52DDC37D9D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6D943DEB-4E02-8AA9-F109-92E5D14FFDE8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3262444D-2170-6415-E19C-0E4FC930D139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E80203E7-7C7F-D0A9-C747-22279A8FF07D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FF39063E-BC6F-333A-9B5D-99612C25234D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91C12B91-E98C-3FAA-BC3B-55FE9D7FB661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9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6446A3-93B3-5296-44ED-77DF8BC39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505251"/>
              </p:ext>
            </p:extLst>
          </p:nvPr>
        </p:nvGraphicFramePr>
        <p:xfrm>
          <a:off x="986590" y="1252538"/>
          <a:ext cx="10308825" cy="510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275">
                  <a:extLst>
                    <a:ext uri="{9D8B030D-6E8A-4147-A177-3AD203B41FA5}">
                      <a16:colId xmlns:a16="http://schemas.microsoft.com/office/drawing/2014/main" val="2611979092"/>
                    </a:ext>
                  </a:extLst>
                </a:gridCol>
                <a:gridCol w="3436275">
                  <a:extLst>
                    <a:ext uri="{9D8B030D-6E8A-4147-A177-3AD203B41FA5}">
                      <a16:colId xmlns:a16="http://schemas.microsoft.com/office/drawing/2014/main" val="1153910020"/>
                    </a:ext>
                  </a:extLst>
                </a:gridCol>
                <a:gridCol w="3436275">
                  <a:extLst>
                    <a:ext uri="{9D8B030D-6E8A-4147-A177-3AD203B41FA5}">
                      <a16:colId xmlns:a16="http://schemas.microsoft.com/office/drawing/2014/main" val="2479315381"/>
                    </a:ext>
                  </a:extLst>
                </a:gridCol>
              </a:tblGrid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Drawbacks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23131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GPS/GNSS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accuracy (&lt; 3m)</a:t>
                      </a:r>
                    </a:p>
                    <a:p>
                      <a:pPr algn="ctr"/>
                      <a:r>
                        <a:rPr lang="en-US" dirty="0"/>
                        <a:t>Does not drift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Does not work underwater</a:t>
                      </a:r>
                    </a:p>
                    <a:p>
                      <a:pPr algn="ctr"/>
                      <a:r>
                        <a:rPr lang="en-US" dirty="0"/>
                        <a:t>(surfacing required)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04955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 Reckoning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accuracy for small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drifts over time</a:t>
                      </a:r>
                    </a:p>
                    <a:p>
                      <a:pPr algn="ctr"/>
                      <a:r>
                        <a:rPr lang="en-US" dirty="0"/>
                        <a:t>High sampling rate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745196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Localization </a:t>
                      </a:r>
                    </a:p>
                    <a:p>
                      <a:pPr algn="ctr"/>
                      <a:r>
                        <a:rPr lang="en-US" dirty="0"/>
                        <a:t>and Mapping (SLAM)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Creates map of environment</a:t>
                      </a:r>
                    </a:p>
                    <a:p>
                      <a:pPr algn="ctr"/>
                      <a:r>
                        <a:rPr lang="en-US" dirty="0"/>
                        <a:t>Local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computational cost</a:t>
                      </a:r>
                    </a:p>
                    <a:p>
                      <a:pPr algn="ctr"/>
                      <a:r>
                        <a:rPr lang="en-US" dirty="0"/>
                        <a:t>Requires precise SONAR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0549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Acoustic Positioning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Sound travels far in water</a:t>
                      </a:r>
                    </a:p>
                    <a:p>
                      <a:pPr algn="ctr"/>
                      <a:r>
                        <a:rPr lang="en-US" dirty="0"/>
                        <a:t>Does not drift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line-of-sight</a:t>
                      </a:r>
                    </a:p>
                    <a:p>
                      <a:pPr algn="ctr"/>
                      <a:r>
                        <a:rPr lang="en-US" dirty="0"/>
                        <a:t>Noise pollution concerns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473929"/>
                  </a:ext>
                </a:extLst>
              </a:tr>
              <a:tr h="8506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Muometric</a:t>
                      </a:r>
                      <a:r>
                        <a:rPr lang="en-US" dirty="0"/>
                        <a:t> Positioning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Works anywhere on Earth</a:t>
                      </a:r>
                    </a:p>
                    <a:p>
                      <a:pPr algn="ctr"/>
                      <a:r>
                        <a:rPr lang="en-US" dirty="0"/>
                        <a:t>Very high accuracy (3.9cm)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recent research (2023)</a:t>
                      </a:r>
                    </a:p>
                    <a:p>
                      <a:pPr algn="ctr"/>
                      <a:r>
                        <a:rPr lang="en-US" dirty="0"/>
                        <a:t>Not many implementations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067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5</a:t>
            </a:fld>
            <a:endParaRPr lang="en-US" dirty="0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48024040-E505-2675-A308-5E2183AD9B6F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E6965FB4-FF22-2A14-F4F3-5F73BC93BFDC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E4802C-48FA-7EBD-73F6-14C3EC50631F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00E86A-13D8-58E0-9FC1-1A66A22A50F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B0336A-B0DA-DBAD-A652-F762B0806D68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10092-7125-E773-289C-D86BD57C0CD0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B9E605-FF6D-6C53-1668-00E8B66762A6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B9B4C-F9DF-A3D3-7C9C-A4D32C0BDB2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27B5E5-ED1A-C0C3-2382-3B76350AAEC7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E6904E-2960-2F21-7224-A016C72CC6A7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9EAB52-7DEF-4025-6A1B-114D5C5EEEB3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53FAB4-331F-1FC1-D023-D28AC2975A76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3CAFD7-A548-C878-2A7C-572BF5C24735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5AFB7D-7F64-D78B-EE2C-D10D96102A6B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60277A-62E1-5705-FF3B-B6320D10CCB3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0A3B4-5812-B806-9F07-0BAF9270A98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194BAE-C954-645A-8C00-4412508E3047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C30EE8-43D0-F5B4-AF5E-38F5230A95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F9C72184-BFB6-F8C5-1277-97D2A2E2B0B6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C7FFFD57-1965-BF92-54FE-A06C4CC23F84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B180B185-ECFA-3B84-4028-B9435D9C5BB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EB95C8-35FD-5D67-8906-1183E3C84667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E1B088-D1FC-6CB2-9E2C-12CD9D7DF6C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DE4C64-7894-BE1A-B5C0-6419B8FF73A4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D02C00-06CB-69FA-0CA6-0FF302C06FFC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21EB5F-E3EA-AA85-E25E-35BA3B5D782D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FC994C-23BE-F48E-CDC3-E2851D6194C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A50A52-1896-35AB-1E45-EB232B59144C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B0DC13-0B76-128F-00E3-54E2A804ABB4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C4A2BF-8FED-D8ED-2676-BA249DBB60EB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8853F1-7FA3-E86B-CA39-03F3B5FF452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B11C0C-6E43-8AD2-AC04-2E38747BEFED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188A95-5D19-1E7B-47FF-19D0737BFDC2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230FCF-358E-ECC1-D406-724750E4146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35B727-AE52-9E79-F9E8-AD597DD04D7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A00A7F-AB9D-6C9D-40CF-905B3CBC74F4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B2BA5C-EBE4-834D-E1DE-8D451886074D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A099A-0779-0846-A83D-B341CD63BC3A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B9FE08-60B7-F2B1-D999-D3FB00303760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9BAED2-39F4-6D05-1D2A-63E9CCDA3B14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CA5B34-9B53-A7B8-131E-C0946EE087F0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A56182-40B1-599E-C5C7-8187BDD0D3A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7242FD-5D99-ACDB-2EB6-278BFD1EB24B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15E14C-52C6-E53B-E50E-527CB36BE841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D8CC88E6-62FE-5FDB-1A59-30F56B8859DE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Measuring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9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MEMS IMUs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06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IMU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9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Sensor Fusion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19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36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1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/>
              <a:t>Transmitter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5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Madgwick Filter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37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2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Velocity Drift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59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2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 acoustic positioning, dead reckoning, and GPS	</a:t>
            </a:r>
          </a:p>
          <a:p>
            <a:pPr marL="0" indent="0">
              <a:buNone/>
            </a:pPr>
            <a:r>
              <a:rPr lang="en-US" dirty="0"/>
              <a:t>Buoy on surface of water with GPS and acoustic transmitter</a:t>
            </a:r>
          </a:p>
          <a:p>
            <a:pPr marL="0" indent="0">
              <a:buNone/>
            </a:pPr>
            <a:r>
              <a:rPr lang="en-US" dirty="0"/>
              <a:t>	GPS provides absolute reference to global frame</a:t>
            </a:r>
          </a:p>
          <a:p>
            <a:pPr marL="0" indent="0">
              <a:buNone/>
            </a:pPr>
            <a:r>
              <a:rPr lang="en-US" dirty="0"/>
              <a:t>AUV with microphone array and dead reckoning equipment</a:t>
            </a:r>
          </a:p>
          <a:p>
            <a:pPr marL="0" indent="0">
              <a:buNone/>
            </a:pPr>
            <a:r>
              <a:rPr lang="en-US" dirty="0"/>
              <a:t>	Acoustic positioning provides relative reference to GPS</a:t>
            </a:r>
          </a:p>
          <a:p>
            <a:pPr marL="0" indent="0">
              <a:buNone/>
            </a:pPr>
            <a:r>
              <a:rPr lang="en-US" dirty="0"/>
              <a:t>	Dead reckoning provides short-term relative position</a:t>
            </a:r>
          </a:p>
          <a:p>
            <a:pPr marL="0" indent="0">
              <a:buNone/>
            </a:pPr>
            <a:r>
              <a:rPr lang="en-US" dirty="0"/>
              <a:t>Use sensor fusion to blend three methods</a:t>
            </a:r>
          </a:p>
          <a:p>
            <a:pPr marL="0" indent="0">
              <a:buNone/>
            </a:pPr>
            <a:r>
              <a:rPr lang="en-US" dirty="0"/>
              <a:t>Test system above-water, extrapolate to underwater</a:t>
            </a:r>
          </a:p>
          <a:p>
            <a:pPr marL="0" indent="0">
              <a:buNone/>
            </a:pPr>
            <a:r>
              <a:rPr lang="en-US" dirty="0"/>
              <a:t>	Lower cost, no waterproofing </a:t>
            </a:r>
            <a:r>
              <a:rPr lang="en-US" dirty="0" err="1"/>
              <a:t>req’d</a:t>
            </a:r>
            <a:r>
              <a:rPr lang="en-US" dirty="0"/>
              <a:t>, lower speed of sound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6</a:t>
            </a:fld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B9A6A89B-60C4-2D91-FFFA-11A6BEB2A7C2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987BCB4E-08A9-1ED8-9A38-8A85EE02820F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48538B-E08C-E148-A182-1199D069EE20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EB8FAA-07C8-8974-031A-783A38726B4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7BDD92-0407-4C9E-01B7-449D45FF48DB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0CDA7D-E49B-84AC-394C-D7096294198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DBC126-13BF-3899-B54A-AF58AF6B9249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310D6-B85F-75B1-4F9D-85D5C07441AC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74481B-929C-9198-B07D-3C219C7886C8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DFF291-ACB3-9F47-8DA1-7C703C5B1245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9DF3D6-161D-DCB3-BD7D-4D65B6646FA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BCD0B8-821C-8628-D805-8268E361ACE2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6DC756-73F8-00C0-E0D3-E7188DC3E5C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9E95EF-3EFC-230F-CB6E-C68CDA768DEF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34CCC3-3AC6-66FA-256D-F2341D615676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1D895B-6EF7-0DBB-E983-10D66396B95A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89347C-BE01-EF7F-3D39-8DA1852894F9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F08F3A-CCEC-15BE-6EEA-DFCDEFAB133E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2E52CB7C-E1B9-0B3F-2A9B-2A7ED7C53F56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E3B68EF4-D287-856E-5618-3F99A28AE33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E1C4520E-3212-C9CA-F83C-42128C28DEB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E55FD0-E588-9BB9-82EC-EF4C71449CA5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1C0129-422B-EFDD-63C3-830396D2279D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873BB1-FBE7-02C4-8AC4-F87B6E4E4D57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9E944B-38E6-8738-67AC-28839DD5AAC5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81C10E-1817-9E6A-FD21-35C837AA5CDE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B75EC4-D030-573E-63AC-1480388E0541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2E0F3B-F19B-B07A-169E-37F81371555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A185D-35DA-5695-0743-5BB437423312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900B3-5F6C-C0DA-340F-0405E643674E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8CB3B5-C1E2-D054-354F-AFF9E0274BD6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2DF70E4-6DBA-FCBF-3CD8-6F720252465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E63116-26F6-999B-314D-9F69094BF89F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86959A-799B-5C8D-E1CF-B47CBF764BC8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1E3595-2482-307E-D811-8828911EA852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98909D-68D0-53D0-81CC-2249DE18B16F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37835C-1F7E-7E64-0196-131086C76C1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A71955-743E-160F-FAB2-2EAB32E58BD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FDDA26-A04D-5046-2F74-66B1D9FEE81C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E24F52-1604-B776-B180-7471CF458C5C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8B96FF-F730-42B5-EC67-31D9D1B0AC46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6E8AF8-531D-B03E-FFA5-9AF364375FB8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F4AB6C9-7122-8836-8E22-290FD6049C38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8D2441-5278-4106-C7BF-6C1AD5534B16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01950473-F08E-20E7-CF7B-D634C1791457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34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0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Dead Reckoning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7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1810378" y="2504551"/>
            <a:ext cx="8571244" cy="18488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816" y="2661715"/>
            <a:ext cx="8244367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Live Data Collection Demonstration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9118194" y="2971799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9080360" y="3201765"/>
            <a:ext cx="840329" cy="528539"/>
            <a:chOff x="2247896" y="1248507"/>
            <a:chExt cx="840329" cy="528539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8841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982609"/>
            <a:ext cx="9144000" cy="2854831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8645"/>
            <a:ext cx="9144000" cy="163722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Kalman Filtering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207711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210680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208644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2089633"/>
            <a:ext cx="727321" cy="693428"/>
          </a:xfrm>
          <a:prstGeom prst="rect">
            <a:avLst/>
          </a:prstGeom>
        </p:spPr>
      </p:pic>
      <p:sp>
        <p:nvSpPr>
          <p:cNvPr id="29" name="Rectangle: Rounded Corners 28">
            <a:hlinkClick r:id="rId5" action="ppaction://hlinksldjump"/>
            <a:extLst>
              <a:ext uri="{FF2B5EF4-FFF2-40B4-BE49-F238E27FC236}">
                <a16:creationId xmlns:a16="http://schemas.microsoft.com/office/drawing/2014/main" id="{E0AA8827-36AB-ED82-C6C2-BCC3B67101CC}"/>
              </a:ext>
            </a:extLst>
          </p:cNvPr>
          <p:cNvSpPr/>
          <p:nvPr/>
        </p:nvSpPr>
        <p:spPr>
          <a:xfrm>
            <a:off x="1658414" y="369234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hlinkClick r:id="rId6" action="ppaction://hlinksldjump"/>
            <a:extLst>
              <a:ext uri="{FF2B5EF4-FFF2-40B4-BE49-F238E27FC236}">
                <a16:creationId xmlns:a16="http://schemas.microsoft.com/office/drawing/2014/main" id="{9C481E76-637D-09E9-26A3-E1D0C0415AF8}"/>
              </a:ext>
            </a:extLst>
          </p:cNvPr>
          <p:cNvSpPr/>
          <p:nvPr/>
        </p:nvSpPr>
        <p:spPr>
          <a:xfrm>
            <a:off x="2199434" y="369234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hlinkClick r:id="rId7" action="ppaction://hlinksldjump"/>
            <a:extLst>
              <a:ext uri="{FF2B5EF4-FFF2-40B4-BE49-F238E27FC236}">
                <a16:creationId xmlns:a16="http://schemas.microsoft.com/office/drawing/2014/main" id="{99233B29-3753-AF7C-C85C-5186CB4F880A}"/>
              </a:ext>
            </a:extLst>
          </p:cNvPr>
          <p:cNvSpPr/>
          <p:nvPr/>
        </p:nvSpPr>
        <p:spPr>
          <a:xfrm>
            <a:off x="2740454" y="369234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hlinkClick r:id="rId8" action="ppaction://hlinksldjump"/>
            <a:extLst>
              <a:ext uri="{FF2B5EF4-FFF2-40B4-BE49-F238E27FC236}">
                <a16:creationId xmlns:a16="http://schemas.microsoft.com/office/drawing/2014/main" id="{D9498400-C9C3-D15F-97E4-B0122F10F3FC}"/>
              </a:ext>
            </a:extLst>
          </p:cNvPr>
          <p:cNvSpPr/>
          <p:nvPr/>
        </p:nvSpPr>
        <p:spPr>
          <a:xfrm>
            <a:off x="3281474" y="369234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hlinkClick r:id="rId9" action="ppaction://hlinksldjump"/>
            <a:extLst>
              <a:ext uri="{FF2B5EF4-FFF2-40B4-BE49-F238E27FC236}">
                <a16:creationId xmlns:a16="http://schemas.microsoft.com/office/drawing/2014/main" id="{EEB99B66-80EE-578A-361A-6E30330CE9AC}"/>
              </a:ext>
            </a:extLst>
          </p:cNvPr>
          <p:cNvSpPr/>
          <p:nvPr/>
        </p:nvSpPr>
        <p:spPr>
          <a:xfrm>
            <a:off x="3822494" y="369234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hlinkClick r:id="rId10" action="ppaction://hlinksldjump"/>
            <a:extLst>
              <a:ext uri="{FF2B5EF4-FFF2-40B4-BE49-F238E27FC236}">
                <a16:creationId xmlns:a16="http://schemas.microsoft.com/office/drawing/2014/main" id="{96BC90E4-997A-8B3B-C2CC-ED2F917097B8}"/>
              </a:ext>
            </a:extLst>
          </p:cNvPr>
          <p:cNvSpPr/>
          <p:nvPr/>
        </p:nvSpPr>
        <p:spPr>
          <a:xfrm>
            <a:off x="1658414" y="422693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hlinkClick r:id="rId11" action="ppaction://hlinksldjump"/>
            <a:extLst>
              <a:ext uri="{FF2B5EF4-FFF2-40B4-BE49-F238E27FC236}">
                <a16:creationId xmlns:a16="http://schemas.microsoft.com/office/drawing/2014/main" id="{2CF7AA19-FA3A-CF1F-7EAC-25EC7EBB8B53}"/>
              </a:ext>
            </a:extLst>
          </p:cNvPr>
          <p:cNvSpPr/>
          <p:nvPr/>
        </p:nvSpPr>
        <p:spPr>
          <a:xfrm>
            <a:off x="2199434" y="422693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7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19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Airplane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1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74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Initialization Step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5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Prediction Step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Update Step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69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EE98E-7177-A80C-493A-9E552112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44" y="1282309"/>
            <a:ext cx="9045711" cy="5100665"/>
          </a:xfrm>
          <a:prstGeom prst="rect">
            <a:avLst/>
          </a:prstGeom>
        </p:spPr>
      </p:pic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20AFDD68-11E9-8004-3295-924A83E036D1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ACA07DF8-1F08-1B11-6D2C-59389CCDA122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1291BD-06DD-A865-81D4-753BD4C0EE9E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E19763-79CC-B251-9423-E846DF6ACD74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7B8C0-094E-7F75-01B6-DACEB6CCF05A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621C6E-DC4C-CE30-C8D2-378227B6D8AA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C5CBDA-1ED2-F77B-0559-156470ECB5B0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86A353-A069-B3C5-752C-0F95AE20A21E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478CF-23E3-957D-B76F-AB691381FA21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A9BCE0-5C93-BC2B-1CB2-D5F40118068E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A7987F-BE07-F6B9-181E-F0494BD2F769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870888-0AA2-2DF2-00D2-D8694AB889F4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C2BC86-5EC2-083C-56B9-E41EFD984772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222019-D5C0-CC9A-F6A3-5EE631856B82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4F20CA-7175-E819-9117-898CC10CE540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A7999-36F5-1547-C5B3-308CE7D20523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2A1494-FF1B-61E0-8EDD-835FBAE77B72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B43283-F8EC-78CD-0BEA-B4CFE6E2BB7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24894CE4-F670-7E6A-0958-826640366993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D71A5D27-2744-E6B6-674D-E3D023399FFE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DCA0E687-EFC6-420E-A384-8A45A949595F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3CF930-DC98-F337-82F8-98BC91499096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F5BC5-99D5-4401-4F1D-6C14C36ECCDC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B22C9E-5BFC-039E-CDD7-457907B5CE28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CF2189-C8C1-434F-CBCE-5D5AE07E115F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9EE345-DB84-0CC8-C322-45785E9AF217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6CFD12-0429-0000-62AA-AD056E6D03C4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B6BDF8-A69D-B47E-E686-B25036E94195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1ECFB6-13C7-69CB-76ED-0869CCEC4920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27FD1E-A43E-F185-B95E-870F5BD4D9D4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520530-2F36-22F1-7D8A-821050A6DC57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0BD139-F2F8-28B8-0986-BD4BEEEDFE5F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A05987-67B2-59CE-1E77-8E554840FEB2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A7CF77E-3B60-4767-AC92-4C2BEC42220A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1D06B2-773D-5277-81A6-BE15A1D2B2D1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4DEF6F-9778-79AB-C4CA-1A93CAA619B1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D8C27-11DA-767C-4CDC-356CD6F76634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1A8BB0-781B-3BD3-0C84-F7C7EDD9CB80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68FFFA-115D-0548-7813-9C0DABDA2631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9C25E7-B3B0-DF17-8035-2D124B8CE18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321652-E93F-D290-08DF-9E77C68E64C9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15368C-18AD-B1AB-FA9E-81499C5BBCF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AC291B-7F33-FB51-7A63-2D50D3FD0052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3A5F5F-68FD-C112-B91C-374C126789F8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4EE1D073-7150-9AD1-0207-F1D5C8899EBA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4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Software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iSBL</a:t>
            </a:r>
            <a:r>
              <a:rPr lang="en-US" dirty="0"/>
              <a:t> Kalman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9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 err="1"/>
              <a:t>iSBL</a:t>
            </a:r>
            <a:r>
              <a:rPr lang="en-US" dirty="0"/>
              <a:t>-SF Kalman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5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Kalman Filter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1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Data Collection</a:t>
            </a:r>
            <a:br>
              <a:rPr lang="en-US" sz="5400" dirty="0"/>
            </a:br>
            <a:r>
              <a:rPr lang="en-US" sz="5400" dirty="0"/>
              <a:t>and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983EF98C-E829-4571-2728-7981021509DF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D1821F6F-C8BB-1E2A-8041-6A3547638665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1F9B8A5E-6E9B-D398-D742-89A080C609D5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3FCBC90E-0DDC-C554-1C7E-C8B340CE3B12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221B43EC-1442-467D-5431-CEE3B626AB8C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ECE665B6-F4EC-CC5F-C4BC-09E6FB979FBD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842DE864-5643-F200-E492-3CCB59D1D2D9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75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Testing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75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Test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61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Data Collection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11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Stationary vs Moving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Gradual vs Rapid Movement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79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ground-truth positioning system to verify accuracy, simulate motion of AUV underwater</a:t>
            </a:r>
          </a:p>
          <a:p>
            <a:pPr marL="0" indent="0">
              <a:buNone/>
            </a:pPr>
            <a:r>
              <a:rPr lang="en-US" dirty="0"/>
              <a:t>Transmitter sends out a pulse of ultrasonic sound</a:t>
            </a:r>
          </a:p>
          <a:p>
            <a:pPr marL="0" indent="0">
              <a:buNone/>
            </a:pPr>
            <a:r>
              <a:rPr lang="en-US" dirty="0"/>
              <a:t>Four microphones on receiver array record the pulse</a:t>
            </a:r>
          </a:p>
          <a:p>
            <a:pPr marL="0" indent="0">
              <a:buNone/>
            </a:pPr>
            <a:r>
              <a:rPr lang="en-US" dirty="0"/>
              <a:t>Time difference between microphone signals is calculated</a:t>
            </a:r>
          </a:p>
          <a:p>
            <a:pPr marL="0" indent="0">
              <a:buNone/>
            </a:pPr>
            <a:r>
              <a:rPr lang="en-US" dirty="0"/>
              <a:t>Position of transmitter estimated using time differences</a:t>
            </a:r>
          </a:p>
          <a:p>
            <a:pPr marL="0" indent="0">
              <a:buNone/>
            </a:pPr>
            <a:r>
              <a:rPr lang="en-US" dirty="0"/>
              <a:t>Array orientation and dead reckoning estimated using IMU</a:t>
            </a:r>
          </a:p>
          <a:p>
            <a:pPr marL="0" indent="0">
              <a:buNone/>
            </a:pPr>
            <a:r>
              <a:rPr lang="en-US" dirty="0"/>
              <a:t>Fuse estimates with a Kalman filter</a:t>
            </a:r>
          </a:p>
          <a:p>
            <a:pPr marL="0" indent="0">
              <a:buNone/>
            </a:pPr>
            <a:r>
              <a:rPr lang="en-US" dirty="0"/>
              <a:t>Position estimate of array is compared to ground-truth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C03B7-CBE8-4E33-B2D3-8A6AB9DCF222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294F572-2585-7CE3-DD62-5FF9D3B485B0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44C0FD41-A9EB-28A9-976A-C2118600923E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DE21C6-0154-FFA2-8FC5-F1C866254A6F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2B717A-956F-868C-377A-E2DC485404F8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D56D83-DA64-37F3-2239-8DCEF5955DC5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9C8C7F-EBFF-E592-17AC-9E3649952A5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09D8AD-9161-B517-9003-060CA59F48AC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EC6586-1699-04F5-ED86-09DACA4073BD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C08782-99B0-2714-36D3-909DEB4D69CA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24CBD7-87C8-BEA4-615F-B6106C7C9AE0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2FBE4B-3192-7FA0-60E1-E4134F7E33AC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1E812D-78D6-CAC9-101B-EC5ACBAE1279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499026-C42E-AD25-2B8A-A436F57C2DCC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C4FAD9-1DB4-BC17-BFDD-9DD909F856B3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730FEE-6F0E-DF5A-31CD-2B385F7F43E9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0819BA-60D0-EE82-6177-44BD9FC5AB08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870B18-0F56-0AF6-9BE0-BF2DAA18B13C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1910D-88DF-21C5-B0BB-774D8F001B25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6C1B202F-7369-7434-6450-03D1AC13CE4E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6CBF0DF9-AA85-8E41-CE81-1A7DB8BBEACD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CBD709EF-641E-F191-5854-229C89164155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928BC8-33A5-B324-70F5-C1B0F3C2A1C9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7AEACD-BCD4-7084-C125-F74BDCF2C6C2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53C0A0-32D6-87F2-06CB-55B460F3EDDA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18AD29-72A9-C895-38B0-0EE6F54260A2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845FE3-752C-1E8E-DC10-694172105EDA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156860-4219-5CD6-51C0-319B007D5B7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379CB9-6A5C-A579-4EC8-4DEF1A1C4BAF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350D69-3834-B36B-5E37-E8F28259FB06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B7A264-B172-7153-AFD5-160A2CB86E88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6AF9F2-75B1-14FA-CC92-0AD9F6EECB3E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3EF342-C72A-CCCD-5BE3-6654E852FA93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D896DC-BCF5-AF97-3AD7-EFCDC912E299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6A239F-26CC-0685-3F37-11B76DAA1E0E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973F03-ACF9-73FB-B3ED-1580D80E70C0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442201-C3F9-039F-7B42-BB6D50FF4FFC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8F5FB0-DB8A-8703-12CC-D17B2CD74E1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1B36D1-652D-9ADB-B903-5F06EF8634CB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E83C96-849F-D93C-40C4-A43B22EF5800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9C95EC-0F52-99FD-93C3-574FC26E95FF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A84CB9-D59F-F823-3F9D-E95F08FB869B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579AD2-0FFF-E248-A06C-C81BE2AF058C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B173C1-C728-3258-4526-7DA473A17BF3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4DF694-6A14-38E3-18C2-A593E4D32764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617B5A28-C223-AC0C-94FF-095B3CB4BE4C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7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Distance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80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Effect of Angle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4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Evaluating 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Overall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83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2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2533022" y="2504551"/>
            <a:ext cx="7125956" cy="1848897"/>
          </a:xfrm>
          <a:prstGeom prst="rect">
            <a:avLst/>
          </a:prstGeom>
          <a:solidFill>
            <a:srgbClr val="E27E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3892" y="2661715"/>
            <a:ext cx="6781647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Active Tracking Demonstration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8395550" y="2971799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8357716" y="3201765"/>
            <a:ext cx="840329" cy="528539"/>
            <a:chOff x="2247896" y="1248507"/>
            <a:chExt cx="840329" cy="528539"/>
          </a:xfrm>
          <a:solidFill>
            <a:srgbClr val="E27EA6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827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Conclusion and</a:t>
            </a:r>
            <a:br>
              <a:rPr lang="en-US" sz="5400" dirty="0"/>
            </a:br>
            <a:r>
              <a:rPr lang="en-US" sz="5400" dirty="0"/>
              <a:t>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3" name="Rectangle: Rounded Corners 2">
            <a:hlinkClick r:id="rId5" action="ppaction://hlinksldjump"/>
            <a:extLst>
              <a:ext uri="{FF2B5EF4-FFF2-40B4-BE49-F238E27FC236}">
                <a16:creationId xmlns:a16="http://schemas.microsoft.com/office/drawing/2014/main" id="{C0A45F4E-FC65-638C-F850-E221A2FDB25C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hlinkClick r:id="rId6" action="ppaction://hlinksldjump"/>
            <a:extLst>
              <a:ext uri="{FF2B5EF4-FFF2-40B4-BE49-F238E27FC236}">
                <a16:creationId xmlns:a16="http://schemas.microsoft.com/office/drawing/2014/main" id="{2F97DB01-DD72-1A74-C09A-4263019AB38E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hlinkClick r:id="rId7" action="ppaction://hlinksldjump"/>
            <a:extLst>
              <a:ext uri="{FF2B5EF4-FFF2-40B4-BE49-F238E27FC236}">
                <a16:creationId xmlns:a16="http://schemas.microsoft.com/office/drawing/2014/main" id="{BF43CC98-96E9-0D43-28AD-322BF040AEDE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8" action="ppaction://hlinksldjump"/>
            <a:extLst>
              <a:ext uri="{FF2B5EF4-FFF2-40B4-BE49-F238E27FC236}">
                <a16:creationId xmlns:a16="http://schemas.microsoft.com/office/drawing/2014/main" id="{79C0B1F2-CCAF-4AA8-BA2F-F17A160CB460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hlinkClick r:id="rId9" action="ppaction://hlinksldjump"/>
            <a:extLst>
              <a:ext uri="{FF2B5EF4-FFF2-40B4-BE49-F238E27FC236}">
                <a16:creationId xmlns:a16="http://schemas.microsoft.com/office/drawing/2014/main" id="{719EB2EF-8263-380C-4091-0E0CCAE9CEBE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AD61BFE8-7D53-E428-96E0-FDEAB79B891B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B26A2245-BBAF-B7C6-3664-CF2EBA118C3B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8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System Overview and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49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Extrapolation to Underwater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87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732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Recommendations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88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29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F136-FAEF-341F-DF9C-0EA6E61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28600"/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36DD-D8A2-FAF2-8C8D-DF7F7448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228600">
              <a:buNone/>
            </a:pPr>
            <a:r>
              <a:rPr lang="en-US" dirty="0"/>
              <a:t>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AB41-A6A5-1DA7-CE12-BCCFEE5F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600"/>
            <a:fld id="{DDFC03B7-CBE8-4E33-B2D3-8A6AB9DCF222}" type="slidenum">
              <a:rPr lang="en-US" smtClean="0"/>
              <a:pPr defTabSz="228600"/>
              <a:t>89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8F8B3C7-52BA-1991-B010-32014ED13977}"/>
              </a:ext>
            </a:extLst>
          </p:cNvPr>
          <p:cNvSpPr/>
          <p:nvPr/>
        </p:nvSpPr>
        <p:spPr>
          <a:xfrm>
            <a:off x="18973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62329BE-5D08-E499-5A94-28F54E73B374}"/>
              </a:ext>
            </a:extLst>
          </p:cNvPr>
          <p:cNvSpPr/>
          <p:nvPr/>
        </p:nvSpPr>
        <p:spPr>
          <a:xfrm>
            <a:off x="28117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FE606-9B59-B5BA-7D02-6FAFB30AFA8D}"/>
              </a:ext>
            </a:extLst>
          </p:cNvPr>
          <p:cNvSpPr/>
          <p:nvPr/>
        </p:nvSpPr>
        <p:spPr>
          <a:xfrm>
            <a:off x="189412" y="155144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57C01-87E1-05CD-F48F-B53004CF3C19}"/>
              </a:ext>
            </a:extLst>
          </p:cNvPr>
          <p:cNvSpPr/>
          <p:nvPr/>
        </p:nvSpPr>
        <p:spPr>
          <a:xfrm>
            <a:off x="281178" y="15514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CA084-C018-858C-EFEE-6B0220DB5276}"/>
              </a:ext>
            </a:extLst>
          </p:cNvPr>
          <p:cNvSpPr/>
          <p:nvPr/>
        </p:nvSpPr>
        <p:spPr>
          <a:xfrm>
            <a:off x="189412" y="173432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E182F6-BBC6-6D1E-C394-3EB66E60B94E}"/>
              </a:ext>
            </a:extLst>
          </p:cNvPr>
          <p:cNvSpPr/>
          <p:nvPr/>
        </p:nvSpPr>
        <p:spPr>
          <a:xfrm>
            <a:off x="281178" y="17343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BFEBC-95ED-0F99-0D4C-64F1B179ED0B}"/>
              </a:ext>
            </a:extLst>
          </p:cNvPr>
          <p:cNvSpPr/>
          <p:nvPr/>
        </p:nvSpPr>
        <p:spPr>
          <a:xfrm>
            <a:off x="189412" y="191720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0147-CA9D-4746-5B39-DC4D25301CA2}"/>
              </a:ext>
            </a:extLst>
          </p:cNvPr>
          <p:cNvSpPr/>
          <p:nvPr/>
        </p:nvSpPr>
        <p:spPr>
          <a:xfrm>
            <a:off x="281178" y="19172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613308-16D1-D5DE-5AB1-4D4AAE092015}"/>
              </a:ext>
            </a:extLst>
          </p:cNvPr>
          <p:cNvSpPr/>
          <p:nvPr/>
        </p:nvSpPr>
        <p:spPr>
          <a:xfrm>
            <a:off x="189412" y="210008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65BB6-3CB2-9241-1CC3-9A75AF6B657F}"/>
              </a:ext>
            </a:extLst>
          </p:cNvPr>
          <p:cNvSpPr/>
          <p:nvPr/>
        </p:nvSpPr>
        <p:spPr>
          <a:xfrm>
            <a:off x="281178" y="210008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BC9774-AC32-F64E-F6D6-7F21D6D35824}"/>
              </a:ext>
            </a:extLst>
          </p:cNvPr>
          <p:cNvSpPr/>
          <p:nvPr/>
        </p:nvSpPr>
        <p:spPr>
          <a:xfrm>
            <a:off x="189412" y="2282963"/>
            <a:ext cx="91440" cy="1828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99F7-2E96-4295-7DCF-D8AF2F927825}"/>
              </a:ext>
            </a:extLst>
          </p:cNvPr>
          <p:cNvSpPr/>
          <p:nvPr/>
        </p:nvSpPr>
        <p:spPr>
          <a:xfrm>
            <a:off x="281178" y="228296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5434-141C-1231-C5F3-56B8A7CF1B6D}"/>
              </a:ext>
            </a:extLst>
          </p:cNvPr>
          <p:cNvSpPr/>
          <p:nvPr/>
        </p:nvSpPr>
        <p:spPr>
          <a:xfrm>
            <a:off x="281178" y="246584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F6D07-0050-8E87-708F-57A992378536}"/>
              </a:ext>
            </a:extLst>
          </p:cNvPr>
          <p:cNvSpPr/>
          <p:nvPr/>
        </p:nvSpPr>
        <p:spPr>
          <a:xfrm>
            <a:off x="281178" y="264872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FE970-DAF6-D262-C705-6A2EC6BE8DEC}"/>
              </a:ext>
            </a:extLst>
          </p:cNvPr>
          <p:cNvSpPr/>
          <p:nvPr/>
        </p:nvSpPr>
        <p:spPr>
          <a:xfrm>
            <a:off x="281178" y="2831603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C0E28-BD78-14C6-2E68-EA603BBA1B8B}"/>
              </a:ext>
            </a:extLst>
          </p:cNvPr>
          <p:cNvSpPr/>
          <p:nvPr/>
        </p:nvSpPr>
        <p:spPr>
          <a:xfrm>
            <a:off x="281178" y="301008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867EDE-2B83-3D2E-FEE5-80C5FEAB9173}"/>
              </a:ext>
            </a:extLst>
          </p:cNvPr>
          <p:cNvSpPr/>
          <p:nvPr/>
        </p:nvSpPr>
        <p:spPr>
          <a:xfrm>
            <a:off x="281178" y="319296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9887-51C4-4DB9-760C-66B7AD6B2DA7}"/>
              </a:ext>
            </a:extLst>
          </p:cNvPr>
          <p:cNvSpPr/>
          <p:nvPr/>
        </p:nvSpPr>
        <p:spPr>
          <a:xfrm>
            <a:off x="281178" y="3375842"/>
            <a:ext cx="91440" cy="18288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7B957527-5749-180A-2ACF-372C37AD9FE4}"/>
              </a:ext>
            </a:extLst>
          </p:cNvPr>
          <p:cNvSpPr/>
          <p:nvPr/>
        </p:nvSpPr>
        <p:spPr>
          <a:xfrm flipV="1">
            <a:off x="189412" y="2468044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289990E-1ADF-0925-BCC2-BFB73B90E30A}"/>
              </a:ext>
            </a:extLst>
          </p:cNvPr>
          <p:cNvSpPr/>
          <p:nvPr/>
        </p:nvSpPr>
        <p:spPr>
          <a:xfrm flipV="1">
            <a:off x="281178" y="355652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94F5811-5E39-B10E-9DB7-23466B73B8A2}"/>
              </a:ext>
            </a:extLst>
          </p:cNvPr>
          <p:cNvSpPr/>
          <p:nvPr/>
        </p:nvSpPr>
        <p:spPr>
          <a:xfrm>
            <a:off x="372618" y="1368563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F857D-D4FF-EB75-EBC5-2B6DBA74FD8F}"/>
              </a:ext>
            </a:extLst>
          </p:cNvPr>
          <p:cNvSpPr/>
          <p:nvPr/>
        </p:nvSpPr>
        <p:spPr>
          <a:xfrm>
            <a:off x="372618" y="15514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A960C-EC98-A83D-47B6-16F691E395D7}"/>
              </a:ext>
            </a:extLst>
          </p:cNvPr>
          <p:cNvSpPr/>
          <p:nvPr/>
        </p:nvSpPr>
        <p:spPr>
          <a:xfrm>
            <a:off x="372618" y="17343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AAFDE-C4F1-D9DA-B97F-98D766D56133}"/>
              </a:ext>
            </a:extLst>
          </p:cNvPr>
          <p:cNvSpPr/>
          <p:nvPr/>
        </p:nvSpPr>
        <p:spPr>
          <a:xfrm>
            <a:off x="372618" y="19172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F4FF2-5C77-88B5-F5E6-E366AEB6EF6A}"/>
              </a:ext>
            </a:extLst>
          </p:cNvPr>
          <p:cNvSpPr/>
          <p:nvPr/>
        </p:nvSpPr>
        <p:spPr>
          <a:xfrm>
            <a:off x="372618" y="210008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D99887-0CB0-4D11-E15C-AA126BA35DE5}"/>
              </a:ext>
            </a:extLst>
          </p:cNvPr>
          <p:cNvSpPr/>
          <p:nvPr/>
        </p:nvSpPr>
        <p:spPr>
          <a:xfrm>
            <a:off x="372618" y="228296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73C20-D431-2227-47A3-B65780426D45}"/>
              </a:ext>
            </a:extLst>
          </p:cNvPr>
          <p:cNvSpPr/>
          <p:nvPr/>
        </p:nvSpPr>
        <p:spPr>
          <a:xfrm>
            <a:off x="372618" y="246584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004E0F-2C54-BF17-97A0-440E0A080CE3}"/>
              </a:ext>
            </a:extLst>
          </p:cNvPr>
          <p:cNvSpPr/>
          <p:nvPr/>
        </p:nvSpPr>
        <p:spPr>
          <a:xfrm>
            <a:off x="372618" y="264872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CFADBD-B2F6-2DE6-5D64-675D981422BB}"/>
              </a:ext>
            </a:extLst>
          </p:cNvPr>
          <p:cNvSpPr/>
          <p:nvPr/>
        </p:nvSpPr>
        <p:spPr>
          <a:xfrm>
            <a:off x="372618" y="2831603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F392E-E3D8-3C4F-E0FD-C6A2E990B19C}"/>
              </a:ext>
            </a:extLst>
          </p:cNvPr>
          <p:cNvSpPr/>
          <p:nvPr/>
        </p:nvSpPr>
        <p:spPr>
          <a:xfrm>
            <a:off x="372618" y="30100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E60ADE-1B1A-2DBC-2E0E-18A4A7BC44FC}"/>
              </a:ext>
            </a:extLst>
          </p:cNvPr>
          <p:cNvSpPr/>
          <p:nvPr/>
        </p:nvSpPr>
        <p:spPr>
          <a:xfrm>
            <a:off x="372618" y="31929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B5599F-0A78-F535-CB08-8DC2987A9D46}"/>
              </a:ext>
            </a:extLst>
          </p:cNvPr>
          <p:cNvSpPr/>
          <p:nvPr/>
        </p:nvSpPr>
        <p:spPr>
          <a:xfrm>
            <a:off x="372618" y="33758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64BB0D-8430-5142-981D-571C29DA4B0A}"/>
              </a:ext>
            </a:extLst>
          </p:cNvPr>
          <p:cNvSpPr/>
          <p:nvPr/>
        </p:nvSpPr>
        <p:spPr>
          <a:xfrm>
            <a:off x="372618" y="355872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D7C10-C7F5-01A1-C4A3-2D429B679EC9}"/>
              </a:ext>
            </a:extLst>
          </p:cNvPr>
          <p:cNvSpPr/>
          <p:nvPr/>
        </p:nvSpPr>
        <p:spPr>
          <a:xfrm>
            <a:off x="372618" y="374160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F5D340-13C5-FC3B-FF4C-1CB167FDBD98}"/>
              </a:ext>
            </a:extLst>
          </p:cNvPr>
          <p:cNvSpPr/>
          <p:nvPr/>
        </p:nvSpPr>
        <p:spPr>
          <a:xfrm>
            <a:off x="372618" y="392448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6CF487-A39A-5C7F-CD3C-7ACBE0DA6B70}"/>
              </a:ext>
            </a:extLst>
          </p:cNvPr>
          <p:cNvSpPr/>
          <p:nvPr/>
        </p:nvSpPr>
        <p:spPr>
          <a:xfrm>
            <a:off x="372618" y="410736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85C3C7-B7B5-1796-911C-E7CA087B6C76}"/>
              </a:ext>
            </a:extLst>
          </p:cNvPr>
          <p:cNvSpPr/>
          <p:nvPr/>
        </p:nvSpPr>
        <p:spPr>
          <a:xfrm>
            <a:off x="372618" y="4290242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0F00BD-216D-1E14-3037-D6284D12C621}"/>
              </a:ext>
            </a:extLst>
          </p:cNvPr>
          <p:cNvSpPr/>
          <p:nvPr/>
        </p:nvSpPr>
        <p:spPr>
          <a:xfrm>
            <a:off x="372618" y="44687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8431D7-A43E-6A6A-1125-5703BB95C04B}"/>
              </a:ext>
            </a:extLst>
          </p:cNvPr>
          <p:cNvSpPr/>
          <p:nvPr/>
        </p:nvSpPr>
        <p:spPr>
          <a:xfrm>
            <a:off x="372618" y="46516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BAFA2D-A8C8-52A2-118A-AEF1CADE7C9B}"/>
              </a:ext>
            </a:extLst>
          </p:cNvPr>
          <p:cNvSpPr/>
          <p:nvPr/>
        </p:nvSpPr>
        <p:spPr>
          <a:xfrm>
            <a:off x="372618" y="483448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839EA5-54E2-178B-5822-4693F408C91D}"/>
              </a:ext>
            </a:extLst>
          </p:cNvPr>
          <p:cNvSpPr/>
          <p:nvPr/>
        </p:nvSpPr>
        <p:spPr>
          <a:xfrm>
            <a:off x="372618" y="501736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595E1C-50C7-23A7-9609-8CEC8199A1BB}"/>
              </a:ext>
            </a:extLst>
          </p:cNvPr>
          <p:cNvSpPr/>
          <p:nvPr/>
        </p:nvSpPr>
        <p:spPr>
          <a:xfrm>
            <a:off x="372618" y="520024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4B9DF5-FE7F-CD7E-7729-6C41C54F93FF}"/>
              </a:ext>
            </a:extLst>
          </p:cNvPr>
          <p:cNvSpPr/>
          <p:nvPr/>
        </p:nvSpPr>
        <p:spPr>
          <a:xfrm>
            <a:off x="372618" y="538312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D7B46B-A062-AC55-38A3-D29CD6D5BEC9}"/>
              </a:ext>
            </a:extLst>
          </p:cNvPr>
          <p:cNvSpPr/>
          <p:nvPr/>
        </p:nvSpPr>
        <p:spPr>
          <a:xfrm>
            <a:off x="372618" y="5566001"/>
            <a:ext cx="91440" cy="18288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1AD3C8E1-4FA5-0F63-F20B-BC5495727C48}"/>
              </a:ext>
            </a:extLst>
          </p:cNvPr>
          <p:cNvSpPr/>
          <p:nvPr/>
        </p:nvSpPr>
        <p:spPr>
          <a:xfrm flipV="1">
            <a:off x="372618" y="5748881"/>
            <a:ext cx="91440" cy="182880"/>
          </a:xfrm>
          <a:prstGeom prst="round2SameRect">
            <a:avLst>
              <a:gd name="adj1" fmla="val 34895"/>
              <a:gd name="adj2" fmla="val 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4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321EA-CF27-EAF3-B986-9B85AB7D074C}"/>
              </a:ext>
            </a:extLst>
          </p:cNvPr>
          <p:cNvSpPr/>
          <p:nvPr/>
        </p:nvSpPr>
        <p:spPr>
          <a:xfrm>
            <a:off x="1524000" y="1640969"/>
            <a:ext cx="9144000" cy="3576062"/>
          </a:xfrm>
          <a:prstGeom prst="roundRect">
            <a:avLst>
              <a:gd name="adj" fmla="val 965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70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Ground-Truth</a:t>
            </a:r>
            <a:br>
              <a:rPr lang="en-US" sz="5400" dirty="0"/>
            </a:br>
            <a:r>
              <a:rPr lang="en-US" sz="5400" dirty="0"/>
              <a:t>Positioning 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>
            <a:off x="1658414" y="1735473"/>
            <a:ext cx="840329" cy="528539"/>
            <a:chOff x="2247896" y="1248507"/>
            <a:chExt cx="840329" cy="528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F6E3A-B142-7189-7B2B-EC62CF69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0" y="1765162"/>
            <a:ext cx="659009" cy="65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AFEEC-766C-4844-7867-A007F53B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71" y="1744801"/>
            <a:ext cx="701705" cy="693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8CC4A-DC12-D6E0-4C94-683E6D4A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953" y="1747993"/>
            <a:ext cx="727321" cy="693428"/>
          </a:xfrm>
          <a:prstGeom prst="rect">
            <a:avLst/>
          </a:prstGeom>
        </p:spPr>
      </p:pic>
      <p:sp>
        <p:nvSpPr>
          <p:cNvPr id="18" name="Rectangle: Rounded Corners 17">
            <a:hlinkClick r:id="rId5" action="ppaction://hlinksldjump"/>
            <a:extLst>
              <a:ext uri="{FF2B5EF4-FFF2-40B4-BE49-F238E27FC236}">
                <a16:creationId xmlns:a16="http://schemas.microsoft.com/office/drawing/2014/main" id="{A16850D6-5FF9-83A1-66B2-A6AD7B94F024}"/>
              </a:ext>
            </a:extLst>
          </p:cNvPr>
          <p:cNvSpPr/>
          <p:nvPr/>
        </p:nvSpPr>
        <p:spPr>
          <a:xfrm>
            <a:off x="1658414" y="4074605"/>
            <a:ext cx="457200" cy="457200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hlinkClick r:id="rId6" action="ppaction://hlinksldjump"/>
            <a:extLst>
              <a:ext uri="{FF2B5EF4-FFF2-40B4-BE49-F238E27FC236}">
                <a16:creationId xmlns:a16="http://schemas.microsoft.com/office/drawing/2014/main" id="{527A659F-06A7-E612-DD78-E400382C738E}"/>
              </a:ext>
            </a:extLst>
          </p:cNvPr>
          <p:cNvSpPr/>
          <p:nvPr/>
        </p:nvSpPr>
        <p:spPr>
          <a:xfrm>
            <a:off x="2199434" y="4074605"/>
            <a:ext cx="457200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hlinkClick r:id="rId7" action="ppaction://hlinksldjump"/>
            <a:extLst>
              <a:ext uri="{FF2B5EF4-FFF2-40B4-BE49-F238E27FC236}">
                <a16:creationId xmlns:a16="http://schemas.microsoft.com/office/drawing/2014/main" id="{D6544BFB-8FF9-D89C-A5FC-073A064CFBD7}"/>
              </a:ext>
            </a:extLst>
          </p:cNvPr>
          <p:cNvSpPr/>
          <p:nvPr/>
        </p:nvSpPr>
        <p:spPr>
          <a:xfrm>
            <a:off x="2740454" y="4074605"/>
            <a:ext cx="457200" cy="457200"/>
          </a:xfrm>
          <a:prstGeom prst="roundRect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hlinkClick r:id="rId8" action="ppaction://hlinksldjump"/>
            <a:extLst>
              <a:ext uri="{FF2B5EF4-FFF2-40B4-BE49-F238E27FC236}">
                <a16:creationId xmlns:a16="http://schemas.microsoft.com/office/drawing/2014/main" id="{3A4F6D3F-3441-B145-012D-1351C602353E}"/>
              </a:ext>
            </a:extLst>
          </p:cNvPr>
          <p:cNvSpPr/>
          <p:nvPr/>
        </p:nvSpPr>
        <p:spPr>
          <a:xfrm>
            <a:off x="3281474" y="4074605"/>
            <a:ext cx="457200" cy="457200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hlinkClick r:id="rId9" action="ppaction://hlinksldjump"/>
            <a:extLst>
              <a:ext uri="{FF2B5EF4-FFF2-40B4-BE49-F238E27FC236}">
                <a16:creationId xmlns:a16="http://schemas.microsoft.com/office/drawing/2014/main" id="{441001CC-D798-4961-10F7-569CD35057E4}"/>
              </a:ext>
            </a:extLst>
          </p:cNvPr>
          <p:cNvSpPr/>
          <p:nvPr/>
        </p:nvSpPr>
        <p:spPr>
          <a:xfrm>
            <a:off x="3822494" y="4074605"/>
            <a:ext cx="457200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hlinkClick r:id="rId10" action="ppaction://hlinksldjump"/>
            <a:extLst>
              <a:ext uri="{FF2B5EF4-FFF2-40B4-BE49-F238E27FC236}">
                <a16:creationId xmlns:a16="http://schemas.microsoft.com/office/drawing/2014/main" id="{68039EFD-3EF6-2281-9081-156F669AD87C}"/>
              </a:ext>
            </a:extLst>
          </p:cNvPr>
          <p:cNvSpPr/>
          <p:nvPr/>
        </p:nvSpPr>
        <p:spPr>
          <a:xfrm>
            <a:off x="1658414" y="4609193"/>
            <a:ext cx="457200" cy="457200"/>
          </a:xfrm>
          <a:prstGeom prst="roundRect">
            <a:avLst/>
          </a:prstGeom>
          <a:solidFill>
            <a:srgbClr val="E27EA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hlinkClick r:id="rId11" action="ppaction://hlinksldjump"/>
            <a:extLst>
              <a:ext uri="{FF2B5EF4-FFF2-40B4-BE49-F238E27FC236}">
                <a16:creationId xmlns:a16="http://schemas.microsoft.com/office/drawing/2014/main" id="{4FF91EEE-E8E7-51E1-AD97-63C40B1A7DF9}"/>
              </a:ext>
            </a:extLst>
          </p:cNvPr>
          <p:cNvSpPr/>
          <p:nvPr/>
        </p:nvSpPr>
        <p:spPr>
          <a:xfrm>
            <a:off x="2199434" y="4609193"/>
            <a:ext cx="457200" cy="457200"/>
          </a:xfrm>
          <a:prstGeom prst="roundRect">
            <a:avLst/>
          </a:prstGeom>
          <a:solidFill>
            <a:srgbClr val="522398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46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16F678-5168-DDFE-CA18-A6A19F84F9E0}"/>
              </a:ext>
            </a:extLst>
          </p:cNvPr>
          <p:cNvSpPr/>
          <p:nvPr/>
        </p:nvSpPr>
        <p:spPr>
          <a:xfrm>
            <a:off x="3472124" y="2672865"/>
            <a:ext cx="5247752" cy="1508353"/>
          </a:xfrm>
          <a:prstGeom prst="rect">
            <a:avLst/>
          </a:prstGeom>
          <a:solidFill>
            <a:srgbClr val="5223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0F238-DAFC-5D72-5B59-F29AB378D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898" y="2672866"/>
            <a:ext cx="4914823" cy="1632856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Questions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9649DB-1376-FC22-99FC-4B32CDCE1CAD}"/>
              </a:ext>
            </a:extLst>
          </p:cNvPr>
          <p:cNvSpPr/>
          <p:nvPr/>
        </p:nvSpPr>
        <p:spPr>
          <a:xfrm>
            <a:off x="7456448" y="2942758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3F778E-D2BC-0AC4-8347-1DB6A3088816}"/>
              </a:ext>
            </a:extLst>
          </p:cNvPr>
          <p:cNvGrpSpPr/>
          <p:nvPr/>
        </p:nvGrpSpPr>
        <p:grpSpPr>
          <a:xfrm rot="16200000">
            <a:off x="7418614" y="3172724"/>
            <a:ext cx="840329" cy="528539"/>
            <a:chOff x="2247896" y="1248507"/>
            <a:chExt cx="840329" cy="528539"/>
          </a:xfrm>
          <a:solidFill>
            <a:srgbClr val="522398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1A13F5-F512-2B88-1FDC-9BAF62319CF3}"/>
                </a:ext>
              </a:extLst>
            </p:cNvPr>
            <p:cNvSpPr/>
            <p:nvPr/>
          </p:nvSpPr>
          <p:spPr>
            <a:xfrm>
              <a:off x="2247896" y="1539110"/>
              <a:ext cx="650075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11278C-809D-DA99-25D6-7516806B8C10}"/>
                </a:ext>
              </a:extLst>
            </p:cNvPr>
            <p:cNvSpPr/>
            <p:nvPr/>
          </p:nvSpPr>
          <p:spPr>
            <a:xfrm rot="2700000">
              <a:off x="2631024" y="1417671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3307DD-9B45-694B-CFC5-50BDE2BC3F78}"/>
                </a:ext>
              </a:extLst>
            </p:cNvPr>
            <p:cNvSpPr/>
            <p:nvPr/>
          </p:nvSpPr>
          <p:spPr>
            <a:xfrm rot="18900000" flipH="1">
              <a:off x="2631025" y="1658174"/>
              <a:ext cx="457200" cy="118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6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TA">
      <a:dk1>
        <a:srgbClr val="000101"/>
      </a:dk1>
      <a:lt1>
        <a:srgbClr val="FFFFFF"/>
      </a:lt1>
      <a:dk2>
        <a:srgbClr val="003E7E"/>
      </a:dk2>
      <a:lt2>
        <a:srgbClr val="DBD4C9"/>
      </a:lt2>
      <a:accent1>
        <a:srgbClr val="C60C30"/>
      </a:accent1>
      <a:accent2>
        <a:srgbClr val="00A1DE"/>
      </a:accent2>
      <a:accent3>
        <a:srgbClr val="62361B"/>
      </a:accent3>
      <a:accent4>
        <a:srgbClr val="009B3A"/>
      </a:accent4>
      <a:accent5>
        <a:srgbClr val="F9461C"/>
      </a:accent5>
      <a:accent6>
        <a:srgbClr val="003E7E"/>
      </a:accent6>
      <a:hlink>
        <a:srgbClr val="467886"/>
      </a:hlink>
      <a:folHlink>
        <a:srgbClr val="96607D"/>
      </a:folHlink>
    </a:clrScheme>
    <a:fontScheme name="Neu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3046</Words>
  <Application>Microsoft Office PowerPoint</Application>
  <PresentationFormat>Widescreen</PresentationFormat>
  <Paragraphs>510</Paragraphs>
  <Slides>90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Aptos</vt:lpstr>
      <vt:lpstr>Arial</vt:lpstr>
      <vt:lpstr>Neue Haas Grotesk Text Pro</vt:lpstr>
      <vt:lpstr>Office Theme</vt:lpstr>
      <vt:lpstr>Mechanical Engineering Master’s Thesis Defense</vt:lpstr>
      <vt:lpstr>Presentation Outline</vt:lpstr>
      <vt:lpstr>Self Introduction</vt:lpstr>
      <vt:lpstr>Problem Definition</vt:lpstr>
      <vt:lpstr>Existing Solutions</vt:lpstr>
      <vt:lpstr>My Approach</vt:lpstr>
      <vt:lpstr>Functional Diagram</vt:lpstr>
      <vt:lpstr>High-Level Overview</vt:lpstr>
      <vt:lpstr>Ground-Truth Positioning System</vt:lpstr>
      <vt:lpstr>Design Inspiration</vt:lpstr>
      <vt:lpstr>Previous Works</vt:lpstr>
      <vt:lpstr>Design Overview</vt:lpstr>
      <vt:lpstr>Mechanical Design</vt:lpstr>
      <vt:lpstr>Electrical Design</vt:lpstr>
      <vt:lpstr>Wiring Diagram</vt:lpstr>
      <vt:lpstr>Manufacturing and Assembly</vt:lpstr>
      <vt:lpstr>Software Overview</vt:lpstr>
      <vt:lpstr>Single-Platform Inverse Kinematics</vt:lpstr>
      <vt:lpstr>Multi-Platform Forward Kinematics</vt:lpstr>
      <vt:lpstr>Servo Offset Calibration</vt:lpstr>
      <vt:lpstr>System Validation</vt:lpstr>
      <vt:lpstr>Fo-SHIP Motion Demonstration</vt:lpstr>
      <vt:lpstr>Acoustic Positioning System</vt:lpstr>
      <vt:lpstr>Long, Short, and Ultrashort Baselines</vt:lpstr>
      <vt:lpstr>Inverted Short Baseline</vt:lpstr>
      <vt:lpstr>Receiver Array Mechanical Design</vt:lpstr>
      <vt:lpstr>Receiver Array Electrical Design</vt:lpstr>
      <vt:lpstr>Receiver Array Wiring Diagram</vt:lpstr>
      <vt:lpstr>Active Band-Pass Filter Design</vt:lpstr>
      <vt:lpstr>Active Band-Pass Filter PCB</vt:lpstr>
      <vt:lpstr>Receiver Array Assembly</vt:lpstr>
      <vt:lpstr>Transmitter Hardware Design</vt:lpstr>
      <vt:lpstr>Engineered Ultrasonic Waves</vt:lpstr>
      <vt:lpstr>Transmitter Software Design</vt:lpstr>
      <vt:lpstr>Transmitter Output</vt:lpstr>
      <vt:lpstr>Finite-State Machine Representation</vt:lpstr>
      <vt:lpstr>Finite-State Machine Diagram</vt:lpstr>
      <vt:lpstr>Analog-to-Digital Converter Setup</vt:lpstr>
      <vt:lpstr>Triggering State</vt:lpstr>
      <vt:lpstr>Full Recording and Validation States</vt:lpstr>
      <vt:lpstr>Determining Time Shifts</vt:lpstr>
      <vt:lpstr>FFT Cross-Correlation Theory</vt:lpstr>
      <vt:lpstr>FFT Cross-Correlation Code</vt:lpstr>
      <vt:lpstr>Rotating the Receiver Array</vt:lpstr>
      <vt:lpstr>Residual Function</vt:lpstr>
      <vt:lpstr>Hooke-Jeeves Search Algorithm</vt:lpstr>
      <vt:lpstr>Incorporating Transmitter Position</vt:lpstr>
      <vt:lpstr>Single-Pass Overview</vt:lpstr>
      <vt:lpstr>Absolute Orientation and Dead Reckoning</vt:lpstr>
      <vt:lpstr>Measuring Orientation</vt:lpstr>
      <vt:lpstr>MEMS IMUs</vt:lpstr>
      <vt:lpstr>IMU Calibration</vt:lpstr>
      <vt:lpstr>Sensor Fusion Algorithms</vt:lpstr>
      <vt:lpstr>Madgwick Filter Overview</vt:lpstr>
      <vt:lpstr>Madgwick Filter Theory</vt:lpstr>
      <vt:lpstr>Madgwick Filter Implementation</vt:lpstr>
      <vt:lpstr>Madgwick Filter Tuning</vt:lpstr>
      <vt:lpstr>Dead Reckoning Overview</vt:lpstr>
      <vt:lpstr>Velocity Drift Compensation</vt:lpstr>
      <vt:lpstr>Dead Reckoning Implementation</vt:lpstr>
      <vt:lpstr>Dead Reckoning Validation</vt:lpstr>
      <vt:lpstr>Live Data Collection Demonstration</vt:lpstr>
      <vt:lpstr>Kalman Filtering</vt:lpstr>
      <vt:lpstr>Kalman Filter Introduction</vt:lpstr>
      <vt:lpstr>Airplane Example</vt:lpstr>
      <vt:lpstr>Kalman Filter Overview</vt:lpstr>
      <vt:lpstr>Initialization Step Theory</vt:lpstr>
      <vt:lpstr>Prediction Step Theory</vt:lpstr>
      <vt:lpstr>Update Step Theory</vt:lpstr>
      <vt:lpstr>Software Implementation</vt:lpstr>
      <vt:lpstr>iSBL Kalman Filter Design</vt:lpstr>
      <vt:lpstr>iSBL-SF Kalman Filter Design</vt:lpstr>
      <vt:lpstr>Kalman Filter Tuning</vt:lpstr>
      <vt:lpstr>Data Collection and Results</vt:lpstr>
      <vt:lpstr>Testing Plan</vt:lpstr>
      <vt:lpstr>Test Environment</vt:lpstr>
      <vt:lpstr>Data Collection Summary</vt:lpstr>
      <vt:lpstr>Stationary vs Moving Accuracy</vt:lpstr>
      <vt:lpstr>Gradual vs Rapid Movement Accuracy</vt:lpstr>
      <vt:lpstr>Effect of Distance on Accuracy</vt:lpstr>
      <vt:lpstr>Effect of Angle on Accuracy</vt:lpstr>
      <vt:lpstr>Evaluating Normality</vt:lpstr>
      <vt:lpstr>Overall Accuracy</vt:lpstr>
      <vt:lpstr>Active Tracking Demonstration</vt:lpstr>
      <vt:lpstr>Conclusion and Future Work</vt:lpstr>
      <vt:lpstr>System Overview and Recap</vt:lpstr>
      <vt:lpstr>Extrapolation to Underwater Regime</vt:lpstr>
      <vt:lpstr>Recommendations for Future Work</vt:lpstr>
      <vt:lpstr>Accomplishments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Jakob James Hadal</dc:creator>
  <cp:lastModifiedBy>Jakob Frabosilio</cp:lastModifiedBy>
  <cp:revision>1</cp:revision>
  <dcterms:created xsi:type="dcterms:W3CDTF">2024-08-28T09:32:45Z</dcterms:created>
  <dcterms:modified xsi:type="dcterms:W3CDTF">2024-08-29T09:10:07Z</dcterms:modified>
</cp:coreProperties>
</file>